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9"/>
  </p:notesMasterIdLst>
  <p:sldIdLst>
    <p:sldId id="421" r:id="rId5"/>
    <p:sldId id="406" r:id="rId6"/>
    <p:sldId id="420" r:id="rId7"/>
    <p:sldId id="419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53" autoAdjust="0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minen Linda" userId="cb0ec691-0d9c-45fc-b0b2-3051bddcf3e8" providerId="ADAL" clId="{0DAAFAB5-E2A3-4245-819A-6FD712FDE7A4}"/>
    <pc:docChg chg="undo custSel addSld delSld modSld">
      <pc:chgData name="Nieminen Linda" userId="cb0ec691-0d9c-45fc-b0b2-3051bddcf3e8" providerId="ADAL" clId="{0DAAFAB5-E2A3-4245-819A-6FD712FDE7A4}" dt="2026-05-28T19:39:14.088" v="919" actId="2696"/>
      <pc:docMkLst>
        <pc:docMk/>
      </pc:docMkLst>
      <pc:sldChg chg="modSp mod modNotesTx">
        <pc:chgData name="Nieminen Linda" userId="cb0ec691-0d9c-45fc-b0b2-3051bddcf3e8" providerId="ADAL" clId="{0DAAFAB5-E2A3-4245-819A-6FD712FDE7A4}" dt="2026-05-20T09:16:25.187" v="759" actId="1076"/>
        <pc:sldMkLst>
          <pc:docMk/>
          <pc:sldMk cId="124191377" sldId="406"/>
        </pc:sldMkLst>
        <pc:spChg chg="mod">
          <ac:chgData name="Nieminen Linda" userId="cb0ec691-0d9c-45fc-b0b2-3051bddcf3e8" providerId="ADAL" clId="{0DAAFAB5-E2A3-4245-819A-6FD712FDE7A4}" dt="2026-05-20T09:13:01.994" v="729" actId="20577"/>
          <ac:spMkLst>
            <pc:docMk/>
            <pc:sldMk cId="124191377" sldId="406"/>
            <ac:spMk id="3" creationId="{067BAE1D-A344-918F-1935-334D0A0D2F3A}"/>
          </ac:spMkLst>
        </pc:spChg>
        <pc:spChg chg="mod">
          <ac:chgData name="Nieminen Linda" userId="cb0ec691-0d9c-45fc-b0b2-3051bddcf3e8" providerId="ADAL" clId="{0DAAFAB5-E2A3-4245-819A-6FD712FDE7A4}" dt="2026-05-20T09:08:32.813" v="692" actId="1076"/>
          <ac:spMkLst>
            <pc:docMk/>
            <pc:sldMk cId="124191377" sldId="406"/>
            <ac:spMk id="4" creationId="{CF8C362C-33B7-A002-2672-7CAE147DE41C}"/>
          </ac:spMkLst>
        </pc:spChg>
        <pc:spChg chg="mod">
          <ac:chgData name="Nieminen Linda" userId="cb0ec691-0d9c-45fc-b0b2-3051bddcf3e8" providerId="ADAL" clId="{0DAAFAB5-E2A3-4245-819A-6FD712FDE7A4}" dt="2026-05-20T09:12:59.553" v="727" actId="20577"/>
          <ac:spMkLst>
            <pc:docMk/>
            <pc:sldMk cId="124191377" sldId="406"/>
            <ac:spMk id="5" creationId="{050CF0A6-5A7F-B4C2-028C-9E9DDBEFD276}"/>
          </ac:spMkLst>
        </pc:spChg>
        <pc:spChg chg="mod">
          <ac:chgData name="Nieminen Linda" userId="cb0ec691-0d9c-45fc-b0b2-3051bddcf3e8" providerId="ADAL" clId="{0DAAFAB5-E2A3-4245-819A-6FD712FDE7A4}" dt="2026-05-20T09:13:30.007" v="737" actId="1076"/>
          <ac:spMkLst>
            <pc:docMk/>
            <pc:sldMk cId="124191377" sldId="406"/>
            <ac:spMk id="6" creationId="{C41BC30A-F4EF-50F5-E687-688509F24E1B}"/>
          </ac:spMkLst>
        </pc:spChg>
        <pc:spChg chg="mod">
          <ac:chgData name="Nieminen Linda" userId="cb0ec691-0d9c-45fc-b0b2-3051bddcf3e8" providerId="ADAL" clId="{0DAAFAB5-E2A3-4245-819A-6FD712FDE7A4}" dt="2026-05-20T09:15:18.406" v="747" actId="1076"/>
          <ac:spMkLst>
            <pc:docMk/>
            <pc:sldMk cId="124191377" sldId="406"/>
            <ac:spMk id="7" creationId="{053ABF61-C0B9-ED4B-B0FB-1AE58C1D4513}"/>
          </ac:spMkLst>
        </pc:spChg>
        <pc:spChg chg="mod">
          <ac:chgData name="Nieminen Linda" userId="cb0ec691-0d9c-45fc-b0b2-3051bddcf3e8" providerId="ADAL" clId="{0DAAFAB5-E2A3-4245-819A-6FD712FDE7A4}" dt="2026-05-20T09:15:24.971" v="749" actId="1076"/>
          <ac:spMkLst>
            <pc:docMk/>
            <pc:sldMk cId="124191377" sldId="406"/>
            <ac:spMk id="9" creationId="{B0FC0DCD-E5B8-7F28-397D-07D7B7CBCE6C}"/>
          </ac:spMkLst>
        </pc:spChg>
        <pc:spChg chg="mod">
          <ac:chgData name="Nieminen Linda" userId="cb0ec691-0d9c-45fc-b0b2-3051bddcf3e8" providerId="ADAL" clId="{0DAAFAB5-E2A3-4245-819A-6FD712FDE7A4}" dt="2026-05-20T09:16:25.187" v="759" actId="1076"/>
          <ac:spMkLst>
            <pc:docMk/>
            <pc:sldMk cId="124191377" sldId="406"/>
            <ac:spMk id="10" creationId="{EA256444-BEF8-2762-7CA4-D0792C41E2B1}"/>
          </ac:spMkLst>
        </pc:spChg>
        <pc:spChg chg="mod">
          <ac:chgData name="Nieminen Linda" userId="cb0ec691-0d9c-45fc-b0b2-3051bddcf3e8" providerId="ADAL" clId="{0DAAFAB5-E2A3-4245-819A-6FD712FDE7A4}" dt="2026-05-20T09:15:21.943" v="748" actId="1076"/>
          <ac:spMkLst>
            <pc:docMk/>
            <pc:sldMk cId="124191377" sldId="406"/>
            <ac:spMk id="26" creationId="{776A61AD-7CFD-FEB1-0DD2-FC35D4C06026}"/>
          </ac:spMkLst>
        </pc:spChg>
        <pc:cxnChg chg="mod">
          <ac:chgData name="Nieminen Linda" userId="cb0ec691-0d9c-45fc-b0b2-3051bddcf3e8" providerId="ADAL" clId="{0DAAFAB5-E2A3-4245-819A-6FD712FDE7A4}" dt="2026-05-20T09:10:06.110" v="700" actId="1076"/>
          <ac:cxnSpMkLst>
            <pc:docMk/>
            <pc:sldMk cId="124191377" sldId="406"/>
            <ac:cxnSpMk id="11" creationId="{3DC23A0F-5DBC-59C2-BBDA-46BFDE7946E7}"/>
          </ac:cxnSpMkLst>
        </pc:cxnChg>
        <pc:cxnChg chg="mod">
          <ac:chgData name="Nieminen Linda" userId="cb0ec691-0d9c-45fc-b0b2-3051bddcf3e8" providerId="ADAL" clId="{0DAAFAB5-E2A3-4245-819A-6FD712FDE7A4}" dt="2026-05-20T09:07:59.305" v="688" actId="1076"/>
          <ac:cxnSpMkLst>
            <pc:docMk/>
            <pc:sldMk cId="124191377" sldId="406"/>
            <ac:cxnSpMk id="12" creationId="{26891FF7-AF4B-8140-B0B0-7DE762DDA5F6}"/>
          </ac:cxnSpMkLst>
        </pc:cxnChg>
        <pc:cxnChg chg="mod">
          <ac:chgData name="Nieminen Linda" userId="cb0ec691-0d9c-45fc-b0b2-3051bddcf3e8" providerId="ADAL" clId="{0DAAFAB5-E2A3-4245-819A-6FD712FDE7A4}" dt="2026-05-20T09:15:14.175" v="746" actId="14100"/>
          <ac:cxnSpMkLst>
            <pc:docMk/>
            <pc:sldMk cId="124191377" sldId="406"/>
            <ac:cxnSpMk id="13" creationId="{91803B15-6EF7-3710-807A-F34A46086A43}"/>
          </ac:cxnSpMkLst>
        </pc:cxnChg>
        <pc:cxnChg chg="mod">
          <ac:chgData name="Nieminen Linda" userId="cb0ec691-0d9c-45fc-b0b2-3051bddcf3e8" providerId="ADAL" clId="{0DAAFAB5-E2A3-4245-819A-6FD712FDE7A4}" dt="2026-05-20T09:16:19.361" v="758" actId="1076"/>
          <ac:cxnSpMkLst>
            <pc:docMk/>
            <pc:sldMk cId="124191377" sldId="406"/>
            <ac:cxnSpMk id="14" creationId="{55566F21-2932-FC98-46DA-0A1AE01BCD0F}"/>
          </ac:cxnSpMkLst>
        </pc:cxnChg>
        <pc:cxnChg chg="mod">
          <ac:chgData name="Nieminen Linda" userId="cb0ec691-0d9c-45fc-b0b2-3051bddcf3e8" providerId="ADAL" clId="{0DAAFAB5-E2A3-4245-819A-6FD712FDE7A4}" dt="2026-05-20T09:07:56.145" v="687" actId="1076"/>
          <ac:cxnSpMkLst>
            <pc:docMk/>
            <pc:sldMk cId="124191377" sldId="406"/>
            <ac:cxnSpMk id="15" creationId="{646107A4-8065-3616-46ED-3E132CBA276B}"/>
          </ac:cxnSpMkLst>
        </pc:cxnChg>
        <pc:cxnChg chg="mod">
          <ac:chgData name="Nieminen Linda" userId="cb0ec691-0d9c-45fc-b0b2-3051bddcf3e8" providerId="ADAL" clId="{0DAAFAB5-E2A3-4245-819A-6FD712FDE7A4}" dt="2026-05-20T09:15:57.284" v="754" actId="14100"/>
          <ac:cxnSpMkLst>
            <pc:docMk/>
            <pc:sldMk cId="124191377" sldId="406"/>
            <ac:cxnSpMk id="16" creationId="{A409D84C-49D7-D7DA-6A03-2DFC6535887F}"/>
          </ac:cxnSpMkLst>
        </pc:cxnChg>
        <pc:cxnChg chg="mod">
          <ac:chgData name="Nieminen Linda" userId="cb0ec691-0d9c-45fc-b0b2-3051bddcf3e8" providerId="ADAL" clId="{0DAAFAB5-E2A3-4245-819A-6FD712FDE7A4}" dt="2026-05-20T09:15:38.378" v="753" actId="14100"/>
          <ac:cxnSpMkLst>
            <pc:docMk/>
            <pc:sldMk cId="124191377" sldId="406"/>
            <ac:cxnSpMk id="17" creationId="{38140584-7CA0-2724-4F20-55925538DA4C}"/>
          </ac:cxnSpMkLst>
        </pc:cxnChg>
        <pc:cxnChg chg="mod">
          <ac:chgData name="Nieminen Linda" userId="cb0ec691-0d9c-45fc-b0b2-3051bddcf3e8" providerId="ADAL" clId="{0DAAFAB5-E2A3-4245-819A-6FD712FDE7A4}" dt="2026-05-20T09:16:00.295" v="755" actId="14100"/>
          <ac:cxnSpMkLst>
            <pc:docMk/>
            <pc:sldMk cId="124191377" sldId="406"/>
            <ac:cxnSpMk id="18" creationId="{F27FD844-793E-30F5-DEF6-0C4C0601291E}"/>
          </ac:cxnSpMkLst>
        </pc:cxnChg>
        <pc:cxnChg chg="mod">
          <ac:chgData name="Nieminen Linda" userId="cb0ec691-0d9c-45fc-b0b2-3051bddcf3e8" providerId="ADAL" clId="{0DAAFAB5-E2A3-4245-819A-6FD712FDE7A4}" dt="2026-05-20T09:15:34.920" v="752" actId="14100"/>
          <ac:cxnSpMkLst>
            <pc:docMk/>
            <pc:sldMk cId="124191377" sldId="406"/>
            <ac:cxnSpMk id="25" creationId="{D8A91582-6888-F953-784E-08B137950A59}"/>
          </ac:cxnSpMkLst>
        </pc:cxnChg>
      </pc:sldChg>
      <pc:sldChg chg="modNotesTx">
        <pc:chgData name="Nieminen Linda" userId="cb0ec691-0d9c-45fc-b0b2-3051bddcf3e8" providerId="ADAL" clId="{0DAAFAB5-E2A3-4245-819A-6FD712FDE7A4}" dt="2026-05-20T09:17:47.764" v="781" actId="20577"/>
        <pc:sldMkLst>
          <pc:docMk/>
          <pc:sldMk cId="3633810024" sldId="419"/>
        </pc:sldMkLst>
      </pc:sldChg>
      <pc:sldChg chg="modNotesTx">
        <pc:chgData name="Nieminen Linda" userId="cb0ec691-0d9c-45fc-b0b2-3051bddcf3e8" providerId="ADAL" clId="{0DAAFAB5-E2A3-4245-819A-6FD712FDE7A4}" dt="2026-05-20T09:18:22.969" v="917" actId="20577"/>
        <pc:sldMkLst>
          <pc:docMk/>
          <pc:sldMk cId="3020155282" sldId="420"/>
        </pc:sldMkLst>
      </pc:sldChg>
      <pc:sldChg chg="addSp delSp modSp add mod modNotesTx">
        <pc:chgData name="Nieminen Linda" userId="cb0ec691-0d9c-45fc-b0b2-3051bddcf3e8" providerId="ADAL" clId="{0DAAFAB5-E2A3-4245-819A-6FD712FDE7A4}" dt="2026-05-20T09:17:33.522" v="760" actId="20577"/>
        <pc:sldMkLst>
          <pc:docMk/>
          <pc:sldMk cId="3068595980" sldId="421"/>
        </pc:sldMkLst>
        <pc:spChg chg="add mod">
          <ac:chgData name="Nieminen Linda" userId="cb0ec691-0d9c-45fc-b0b2-3051bddcf3e8" providerId="ADAL" clId="{0DAAFAB5-E2A3-4245-819A-6FD712FDE7A4}" dt="2026-05-20T09:02:22.300" v="668" actId="255"/>
          <ac:spMkLst>
            <pc:docMk/>
            <pc:sldMk cId="3068595980" sldId="421"/>
            <ac:spMk id="18" creationId="{64198436-9D56-5EB7-DAC8-9189CAFD5D4B}"/>
          </ac:spMkLst>
        </pc:spChg>
        <pc:spChg chg="add mod">
          <ac:chgData name="Nieminen Linda" userId="cb0ec691-0d9c-45fc-b0b2-3051bddcf3e8" providerId="ADAL" clId="{0DAAFAB5-E2A3-4245-819A-6FD712FDE7A4}" dt="2026-05-20T09:02:28.266" v="669" actId="255"/>
          <ac:spMkLst>
            <pc:docMk/>
            <pc:sldMk cId="3068595980" sldId="421"/>
            <ac:spMk id="19" creationId="{92A01244-2EF7-64DF-946C-A0F68CBE124F}"/>
          </ac:spMkLst>
        </pc:spChg>
        <pc:spChg chg="mod">
          <ac:chgData name="Nieminen Linda" userId="cb0ec691-0d9c-45fc-b0b2-3051bddcf3e8" providerId="ADAL" clId="{0DAAFAB5-E2A3-4245-819A-6FD712FDE7A4}" dt="2026-05-20T09:04:31.692" v="682" actId="14100"/>
          <ac:spMkLst>
            <pc:docMk/>
            <pc:sldMk cId="3068595980" sldId="421"/>
            <ac:spMk id="20" creationId="{49534246-918A-82FE-E8CB-60659E41E8BF}"/>
          </ac:spMkLst>
        </pc:spChg>
        <pc:spChg chg="add mod">
          <ac:chgData name="Nieminen Linda" userId="cb0ec691-0d9c-45fc-b0b2-3051bddcf3e8" providerId="ADAL" clId="{0DAAFAB5-E2A3-4245-819A-6FD712FDE7A4}" dt="2026-05-20T09:03:40.880" v="678" actId="14100"/>
          <ac:spMkLst>
            <pc:docMk/>
            <pc:sldMk cId="3068595980" sldId="421"/>
            <ac:spMk id="21" creationId="{1CDE44E5-9B2C-3D71-C759-36844F7163C9}"/>
          </ac:spMkLst>
        </pc:spChg>
        <pc:spChg chg="add mod">
          <ac:chgData name="Nieminen Linda" userId="cb0ec691-0d9c-45fc-b0b2-3051bddcf3e8" providerId="ADAL" clId="{0DAAFAB5-E2A3-4245-819A-6FD712FDE7A4}" dt="2026-05-20T09:03:31.198" v="676" actId="14100"/>
          <ac:spMkLst>
            <pc:docMk/>
            <pc:sldMk cId="3068595980" sldId="421"/>
            <ac:spMk id="22" creationId="{BF3BFEB3-95BB-1DA8-137D-60F7F0486EF9}"/>
          </ac:spMkLst>
        </pc:spChg>
        <pc:spChg chg="add mod">
          <ac:chgData name="Nieminen Linda" userId="cb0ec691-0d9c-45fc-b0b2-3051bddcf3e8" providerId="ADAL" clId="{0DAAFAB5-E2A3-4245-819A-6FD712FDE7A4}" dt="2026-05-20T09:02:37.399" v="671" actId="255"/>
          <ac:spMkLst>
            <pc:docMk/>
            <pc:sldMk cId="3068595980" sldId="421"/>
            <ac:spMk id="23" creationId="{196C26D6-4ABF-DEB0-7D21-A8B2F34B1669}"/>
          </ac:spMkLst>
        </pc:spChg>
        <pc:spChg chg="add mod">
          <ac:chgData name="Nieminen Linda" userId="cb0ec691-0d9c-45fc-b0b2-3051bddcf3e8" providerId="ADAL" clId="{0DAAFAB5-E2A3-4245-819A-6FD712FDE7A4}" dt="2026-05-20T09:02:50.088" v="673" actId="255"/>
          <ac:spMkLst>
            <pc:docMk/>
            <pc:sldMk cId="3068595980" sldId="421"/>
            <ac:spMk id="25" creationId="{05DE01CE-A9C9-DEA5-B586-E23270C75A4C}"/>
          </ac:spMkLst>
        </pc:spChg>
        <pc:spChg chg="mod">
          <ac:chgData name="Nieminen Linda" userId="cb0ec691-0d9c-45fc-b0b2-3051bddcf3e8" providerId="ADAL" clId="{0DAAFAB5-E2A3-4245-819A-6FD712FDE7A4}" dt="2026-05-20T09:02:32.405" v="670" actId="255"/>
          <ac:spMkLst>
            <pc:docMk/>
            <pc:sldMk cId="3068595980" sldId="421"/>
            <ac:spMk id="30" creationId="{B695E161-552E-4761-3542-373A22C70758}"/>
          </ac:spMkLst>
        </pc:spChg>
        <pc:spChg chg="mod">
          <ac:chgData name="Nieminen Linda" userId="cb0ec691-0d9c-45fc-b0b2-3051bddcf3e8" providerId="ADAL" clId="{0DAAFAB5-E2A3-4245-819A-6FD712FDE7A4}" dt="2026-05-20T09:02:45.594" v="672" actId="255"/>
          <ac:spMkLst>
            <pc:docMk/>
            <pc:sldMk cId="3068595980" sldId="421"/>
            <ac:spMk id="32" creationId="{FA0F82C4-A958-FAF1-3F13-546676A15DF3}"/>
          </ac:spMkLst>
        </pc:spChg>
        <pc:spChg chg="mod">
          <ac:chgData name="Nieminen Linda" userId="cb0ec691-0d9c-45fc-b0b2-3051bddcf3e8" providerId="ADAL" clId="{0DAAFAB5-E2A3-4245-819A-6FD712FDE7A4}" dt="2026-05-20T08:58:07.236" v="590" actId="20577"/>
          <ac:spMkLst>
            <pc:docMk/>
            <pc:sldMk cId="3068595980" sldId="421"/>
            <ac:spMk id="34" creationId="{22288F04-8E01-97B1-425E-436991776115}"/>
          </ac:spMkLst>
        </pc:spChg>
        <pc:cxnChg chg="mod">
          <ac:chgData name="Nieminen Linda" userId="cb0ec691-0d9c-45fc-b0b2-3051bddcf3e8" providerId="ADAL" clId="{0DAAFAB5-E2A3-4245-819A-6FD712FDE7A4}" dt="2026-05-20T08:50:34.124" v="328" actId="1076"/>
          <ac:cxnSpMkLst>
            <pc:docMk/>
            <pc:sldMk cId="3068595980" sldId="421"/>
            <ac:cxnSpMk id="3" creationId="{85C0D996-311E-39AB-6C0A-446CDA225A65}"/>
          </ac:cxnSpMkLst>
        </pc:cxnChg>
        <pc:cxnChg chg="mod">
          <ac:chgData name="Nieminen Linda" userId="cb0ec691-0d9c-45fc-b0b2-3051bddcf3e8" providerId="ADAL" clId="{0DAAFAB5-E2A3-4245-819A-6FD712FDE7A4}" dt="2026-05-20T08:56:54.435" v="492" actId="1076"/>
          <ac:cxnSpMkLst>
            <pc:docMk/>
            <pc:sldMk cId="3068595980" sldId="421"/>
            <ac:cxnSpMk id="13" creationId="{942E4F55-BB38-4EEF-015A-662044AFF5CF}"/>
          </ac:cxnSpMkLst>
        </pc:cxnChg>
        <pc:cxnChg chg="mod">
          <ac:chgData name="Nieminen Linda" userId="cb0ec691-0d9c-45fc-b0b2-3051bddcf3e8" providerId="ADAL" clId="{0DAAFAB5-E2A3-4245-819A-6FD712FDE7A4}" dt="2026-05-20T08:58:05.112" v="586" actId="1076"/>
          <ac:cxnSpMkLst>
            <pc:docMk/>
            <pc:sldMk cId="3068595980" sldId="421"/>
            <ac:cxnSpMk id="28" creationId="{19461994-396B-1FBD-E6C2-7EBB89A58C36}"/>
          </ac:cxnSpMkLst>
        </pc:cxnChg>
      </pc:sldChg>
      <pc:sldChg chg="add del">
        <pc:chgData name="Nieminen Linda" userId="cb0ec691-0d9c-45fc-b0b2-3051bddcf3e8" providerId="ADAL" clId="{0DAAFAB5-E2A3-4245-819A-6FD712FDE7A4}" dt="2026-05-28T19:39:14.088" v="919" actId="2696"/>
        <pc:sldMkLst>
          <pc:docMk/>
          <pc:sldMk cId="232077848" sldId="4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438CA-267F-4E3B-9977-0717179C0D10}" type="datetimeFigureOut">
              <a:rPr lang="fi-FI" smtClean="0"/>
              <a:t>28.5.2026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62400-E64B-403F-857B-8C0BFED150D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2354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1B385-AD16-4DBF-927F-8A51ABF1B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FDE6297-8DF7-DE78-107B-6C8325360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D558DA9-AA66-22BE-1C54-79083BE8F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4D55321-3BE0-33E1-7F0C-47BDA6EA1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62400-E64B-403F-857B-8C0BFED150D0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3522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62400-E64B-403F-857B-8C0BFED150D0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953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0776E-4F5B-53B7-2699-0CCEB2785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AEE2A6A-D628-3CDA-D444-B34BBE1BD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E738A4F-BD27-05AB-D8EE-FA721B158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Kaavio oikaistu ja selkeytetty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62A834C-D542-D571-DFE6-C446397F3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407FB-14FC-432B-904B-C6D19ADB4319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7558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E5A86-3C06-278E-4C4D-D78341D85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58FDEF2-2909-A979-B6EB-1D4CC0D57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DF7812A-8FC4-DF3C-0A18-9FC5DBC81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Uusi kaavio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A80A93A-3939-F1A0-B4BD-3456B45F9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407FB-14FC-432B-904B-C6D19ADB4319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6239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– Turku–Åbo 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ääotsikko"/>
          <p:cNvSpPr>
            <a:spLocks noGrp="1"/>
          </p:cNvSpPr>
          <p:nvPr>
            <p:ph type="ctrTitle" hasCustomPrompt="1"/>
          </p:nvPr>
        </p:nvSpPr>
        <p:spPr>
          <a:xfrm>
            <a:off x="978450" y="2687631"/>
            <a:ext cx="10311633" cy="1838535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7466">
                <a:solidFill>
                  <a:schemeClr val="bg1"/>
                </a:solidFill>
              </a:defRPr>
            </a:lvl1pPr>
          </a:lstStyle>
          <a:p>
            <a:r>
              <a:rPr lang="fi-FI"/>
              <a:t>Pääotsikko </a:t>
            </a:r>
            <a:br>
              <a:rPr lang="fi-FI"/>
            </a:br>
            <a:r>
              <a:rPr lang="fi-FI"/>
              <a:t>kahdella rivillä</a:t>
            </a:r>
            <a:endParaRPr lang="en-US"/>
          </a:p>
        </p:txBody>
      </p:sp>
      <p:sp>
        <p:nvSpPr>
          <p:cNvPr id="8" name="Alaotsikko"/>
          <p:cNvSpPr>
            <a:spLocks noGrp="1"/>
          </p:cNvSpPr>
          <p:nvPr>
            <p:ph type="subTitle" idx="1" hasCustomPrompt="1"/>
          </p:nvPr>
        </p:nvSpPr>
        <p:spPr>
          <a:xfrm>
            <a:off x="979347" y="4873525"/>
            <a:ext cx="10310736" cy="585081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CA645D20-53F6-47A9-A67B-C5C4E0AD1E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8450" y="5883965"/>
            <a:ext cx="7548033" cy="34218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Nimi / pvm</a:t>
            </a:r>
          </a:p>
        </p:txBody>
      </p:sp>
      <p:pic>
        <p:nvPicPr>
          <p:cNvPr id="2" name="Logo" descr="Logo: Turku-Åbo.">
            <a:extLst>
              <a:ext uri="{FF2B5EF4-FFF2-40B4-BE49-F238E27FC236}">
                <a16:creationId xmlns:a16="http://schemas.microsoft.com/office/drawing/2014/main" id="{478D541E-3EB3-8F6A-8609-0E5032908D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347" y="1106153"/>
            <a:ext cx="17408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5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– City of Turku 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ääotsikko"/>
          <p:cNvSpPr>
            <a:spLocks noGrp="1"/>
          </p:cNvSpPr>
          <p:nvPr>
            <p:ph type="ctrTitle" hasCustomPrompt="1"/>
          </p:nvPr>
        </p:nvSpPr>
        <p:spPr>
          <a:xfrm>
            <a:off x="978450" y="2687631"/>
            <a:ext cx="10311633" cy="1838535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7466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Heading of the presentation</a:t>
            </a:r>
          </a:p>
        </p:txBody>
      </p:sp>
      <p:sp>
        <p:nvSpPr>
          <p:cNvPr id="8" name="Alaotsikko"/>
          <p:cNvSpPr>
            <a:spLocks noGrp="1"/>
          </p:cNvSpPr>
          <p:nvPr>
            <p:ph type="subTitle" idx="1" hasCustomPrompt="1"/>
          </p:nvPr>
        </p:nvSpPr>
        <p:spPr>
          <a:xfrm>
            <a:off x="979347" y="4873525"/>
            <a:ext cx="10310736" cy="585081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Subheading</a:t>
            </a:r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CA645D20-53F6-47A9-A67B-C5C4E0AD1E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8450" y="5883965"/>
            <a:ext cx="7548033" cy="34218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/ date</a:t>
            </a:r>
          </a:p>
        </p:txBody>
      </p:sp>
      <p:pic>
        <p:nvPicPr>
          <p:cNvPr id="5" name="Logo eng">
            <a:extLst>
              <a:ext uri="{FF2B5EF4-FFF2-40B4-BE49-F238E27FC236}">
                <a16:creationId xmlns:a16="http://schemas.microsoft.com/office/drawing/2014/main" id="{1DA7F7E5-112C-546B-3698-0490BE73F1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347" y="1096731"/>
            <a:ext cx="1889636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82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tausta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">
            <a:extLst>
              <a:ext uri="{FF2B5EF4-FFF2-40B4-BE49-F238E27FC236}">
                <a16:creationId xmlns:a16="http://schemas.microsoft.com/office/drawing/2014/main" id="{CFFDE771-4082-68F4-B624-538CA36A07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 lIns="216000" tIns="180000" rIns="180000" bIns="180000" anchor="t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taustakuva otsikon taakse: valitse kuvan kehyslaatikko &gt; Lisää-välilehti &gt; Kuvat (lisää kuva omasta sijainnista ”Tämä laite” tai Microsoftin kuvapankista ”Kuvapankkikuvat”). 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  <a:br>
              <a:rPr lang="fi-FI"/>
            </a:br>
            <a:r>
              <a:rPr lang="fi-FI"/>
              <a:t>Jos otsikko katoaa kuvan taakse: valitse kuva &gt; hiiren oikea &gt; Vie taakse.</a:t>
            </a:r>
          </a:p>
        </p:txBody>
      </p:sp>
      <p:sp>
        <p:nvSpPr>
          <p:cNvPr id="4" name="Kuvaaja">
            <a:extLst>
              <a:ext uri="{FF2B5EF4-FFF2-40B4-BE49-F238E27FC236}">
                <a16:creationId xmlns:a16="http://schemas.microsoft.com/office/drawing/2014/main" id="{61817414-3BC1-1D84-5C57-EDD4AA806C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83391" y="6374537"/>
            <a:ext cx="1391762" cy="271756"/>
          </a:xfrm>
          <a:prstGeom prst="roundRect">
            <a:avLst>
              <a:gd name="adj" fmla="val 9529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9" name="Pääotsikko"/>
          <p:cNvSpPr>
            <a:spLocks noGrp="1"/>
          </p:cNvSpPr>
          <p:nvPr>
            <p:ph type="ctrTitle" hasCustomPrompt="1"/>
          </p:nvPr>
        </p:nvSpPr>
        <p:spPr>
          <a:xfrm>
            <a:off x="2330400" y="1606553"/>
            <a:ext cx="7531200" cy="2568156"/>
          </a:xfrm>
          <a:prstGeom prst="roundRect">
            <a:avLst>
              <a:gd name="adj" fmla="val 4682"/>
            </a:avLst>
          </a:prstGeom>
          <a:solidFill>
            <a:schemeClr val="bg2"/>
          </a:solidFill>
        </p:spPr>
        <p:txBody>
          <a:bodyPr tIns="252000" bIns="144000" anchor="ctr" anchorCtr="0">
            <a:noAutofit/>
          </a:bodyPr>
          <a:lstStyle>
            <a:lvl1pPr algn="ctr">
              <a:lnSpc>
                <a:spcPct val="9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fi-FI"/>
              <a:t>Pääotsikko</a:t>
            </a:r>
            <a:br>
              <a:rPr lang="fi-FI"/>
            </a:br>
            <a:r>
              <a:rPr lang="fi-FI"/>
              <a:t>kuvan päällä</a:t>
            </a:r>
            <a:endParaRPr lang="en-US"/>
          </a:p>
        </p:txBody>
      </p:sp>
      <p:sp>
        <p:nvSpPr>
          <p:cNvPr id="8" name="Alaotsikko"/>
          <p:cNvSpPr>
            <a:spLocks noGrp="1"/>
          </p:cNvSpPr>
          <p:nvPr>
            <p:ph type="subTitle" idx="1" hasCustomPrompt="1"/>
          </p:nvPr>
        </p:nvSpPr>
        <p:spPr>
          <a:xfrm>
            <a:off x="2944762" y="4034649"/>
            <a:ext cx="6302477" cy="802823"/>
          </a:xfrm>
          <a:prstGeom prst="roundRect">
            <a:avLst>
              <a:gd name="adj" fmla="val 10828"/>
            </a:avLst>
          </a:prstGeom>
          <a:solidFill>
            <a:schemeClr val="bg1">
              <a:lumMod val="95000"/>
            </a:schemeClr>
          </a:solidFill>
        </p:spPr>
        <p:txBody>
          <a:bodyPr lIns="108000" tIns="144000" rIns="108000" bIns="144000" anchor="ctr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CA645D20-53F6-47A9-A67B-C5C4E0AD1E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6600" y="5755911"/>
            <a:ext cx="4618800" cy="455086"/>
          </a:xfrm>
          <a:prstGeom prst="roundRect">
            <a:avLst>
              <a:gd name="adj" fmla="val 13705"/>
            </a:avLst>
          </a:prstGeom>
          <a:solidFill>
            <a:schemeClr val="bg1"/>
          </a:solidFill>
        </p:spPr>
        <p:txBody>
          <a:bodyPr wrap="square" lIns="108000" tIns="72000" rIns="72000" bIns="72000" anchor="ctr" anchorCtr="0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/>
              <a:t>Nimi / pvm</a:t>
            </a:r>
          </a:p>
        </p:txBody>
      </p:sp>
    </p:spTree>
    <p:extLst>
      <p:ext uri="{BB962C8B-B14F-4D97-AF65-F5344CB8AC3E}">
        <p14:creationId xmlns:p14="http://schemas.microsoft.com/office/powerpoint/2010/main" val="268184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intyjän esitte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3943" y="2815764"/>
            <a:ext cx="5114324" cy="1453233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Esiintyjän nimi</a:t>
            </a:r>
            <a:endParaRPr lang="en-US"/>
          </a:p>
        </p:txBody>
      </p:sp>
      <p:sp>
        <p:nvSpPr>
          <p:cNvPr id="6" name="Titteli">
            <a:extLst>
              <a:ext uri="{FF2B5EF4-FFF2-40B4-BE49-F238E27FC236}">
                <a16:creationId xmlns:a16="http://schemas.microsoft.com/office/drawing/2014/main" id="{619EB2D6-81D5-B0DF-380A-1A77EE1A15A1}"/>
              </a:ext>
            </a:extLst>
          </p:cNvPr>
          <p:cNvSpPr>
            <a:spLocks noGrp="1"/>
          </p:cNvSpPr>
          <p:nvPr>
            <p:ph type="subTitle" idx="23" hasCustomPrompt="1"/>
          </p:nvPr>
        </p:nvSpPr>
        <p:spPr>
          <a:xfrm>
            <a:off x="913944" y="4360860"/>
            <a:ext cx="5114323" cy="365161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667" b="0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Titteli</a:t>
            </a:r>
            <a:endParaRPr lang="en-US"/>
          </a:p>
        </p:txBody>
      </p:sp>
      <p:sp>
        <p:nvSpPr>
          <p:cNvPr id="4" name="Tekstin paikkamerkki">
            <a:extLst>
              <a:ext uri="{FF2B5EF4-FFF2-40B4-BE49-F238E27FC236}">
                <a16:creationId xmlns:a16="http://schemas.microsoft.com/office/drawing/2014/main" id="{97FE2668-A743-2F30-7993-D36B2D8203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40" y="5300756"/>
            <a:ext cx="4751589" cy="7294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2225">
            <a:noFill/>
          </a:ln>
        </p:spPr>
        <p:txBody>
          <a:bodyPr lIns="0" rIns="0" anchor="t" anchorCtr="0">
            <a:noAutofit/>
          </a:bodyPr>
          <a:lstStyle>
            <a:lvl1pPr marL="0" indent="0">
              <a:lnSpc>
                <a:spcPct val="107000"/>
              </a:lnSpc>
              <a:spcAft>
                <a:spcPts val="400"/>
              </a:spcAft>
              <a:buNone/>
              <a:defRPr sz="1867" b="1">
                <a:solidFill>
                  <a:schemeClr val="bg2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Tärkeää nostettavaa, yhteystiedot tms.</a:t>
            </a:r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7448" y="827807"/>
            <a:ext cx="5203200" cy="5202387"/>
          </a:xfrm>
          <a:prstGeom prst="roundRect">
            <a:avLst>
              <a:gd name="adj" fmla="val 2492"/>
            </a:avLst>
          </a:prstGeom>
          <a:solidFill>
            <a:schemeClr val="bg1">
              <a:lumMod val="95000"/>
            </a:schemeClr>
          </a:solidFill>
        </p:spPr>
        <p:txBody>
          <a:bodyPr vert="horz" lIns="288000" tIns="0" rIns="252000" bIns="0" rtlCol="0" anchor="ctr" anchorCtr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867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467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67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333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Tietoja esiintyjästä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9" name="Kuvan paikkamerkki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3943" y="813005"/>
            <a:ext cx="1776000" cy="1776000"/>
          </a:xfrm>
          <a:prstGeom prst="roundRect">
            <a:avLst>
              <a:gd name="adj" fmla="val 4775"/>
            </a:avLst>
          </a:prstGeom>
          <a:noFill/>
        </p:spPr>
        <p:txBody>
          <a:bodyPr lIns="72000" tIns="72000" rIns="72000" anchor="t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esiintyjän kuva: klikkaa keskellä olevaa ikonia. </a:t>
            </a:r>
          </a:p>
        </p:txBody>
      </p:sp>
    </p:spTree>
    <p:extLst>
      <p:ext uri="{BB962C8B-B14F-4D97-AF65-F5344CB8AC3E}">
        <p14:creationId xmlns:p14="http://schemas.microsoft.com/office/powerpoint/2010/main" val="461684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"/>
          <p:cNvSpPr>
            <a:spLocks noGrp="1"/>
          </p:cNvSpPr>
          <p:nvPr>
            <p:ph type="title" hasCustomPrompt="1"/>
          </p:nvPr>
        </p:nvSpPr>
        <p:spPr>
          <a:xfrm>
            <a:off x="1809135" y="1234763"/>
            <a:ext cx="8524571" cy="71533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Aiheenamme tänään</a:t>
            </a:r>
            <a:endParaRPr lang="en-US"/>
          </a:p>
        </p:txBody>
      </p:sp>
      <p:sp>
        <p:nvSpPr>
          <p:cNvPr id="10" name="Teksti">
            <a:extLst>
              <a:ext uri="{FF2B5EF4-FFF2-40B4-BE49-F238E27FC236}">
                <a16:creationId xmlns:a16="http://schemas.microsoft.com/office/drawing/2014/main" id="{F1115EA9-61C8-5176-2D88-80322057D4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136" y="2276177"/>
            <a:ext cx="8524571" cy="3888648"/>
          </a:xfrm>
        </p:spPr>
        <p:txBody>
          <a:bodyPr>
            <a:noAutofit/>
          </a:bodyPr>
          <a:lstStyle>
            <a:lvl1pPr marL="0" indent="0">
              <a:lnSpc>
                <a:spcPct val="107000"/>
              </a:lnSpc>
              <a:spcAft>
                <a:spcPts val="1600"/>
              </a:spcAft>
              <a:buNone/>
              <a:defRPr sz="2133" b="0">
                <a:solidFill>
                  <a:schemeClr val="bg2"/>
                </a:solidFill>
              </a:defRPr>
            </a:lvl1pPr>
            <a:lvl2pPr marL="457189" indent="0">
              <a:buNone/>
              <a:defRPr sz="1700"/>
            </a:lvl2pPr>
            <a:lvl3pPr marL="914377" indent="0">
              <a:buNone/>
              <a:defRPr sz="1700"/>
            </a:lvl3pPr>
            <a:lvl4pPr marL="1371566" indent="0">
              <a:buNone/>
              <a:defRPr sz="1700"/>
            </a:lvl4pPr>
            <a:lvl5pPr marL="1828754" indent="0">
              <a:buNone/>
              <a:defRPr sz="1700"/>
            </a:lvl5pPr>
          </a:lstStyle>
          <a:p>
            <a:pPr marL="0" marR="0" lvl="0" indent="0" algn="l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/>
            </a:pPr>
            <a:r>
              <a:rPr lang="fi-FI" noProof="0"/>
              <a:t>01	Lisää aiheotsikko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A83CCD70-04E0-2288-D8EB-5C4853E53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5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itu 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umero">
            <a:extLst>
              <a:ext uri="{FF2B5EF4-FFF2-40B4-BE49-F238E27FC236}">
                <a16:creationId xmlns:a16="http://schemas.microsoft.com/office/drawing/2014/main" id="{D57041E5-369A-D442-FDB5-9A0BCF7803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079" y="836578"/>
            <a:ext cx="3979107" cy="1583708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70000"/>
              </a:lnSpc>
              <a:spcAft>
                <a:spcPts val="0"/>
              </a:spcAft>
              <a:buNone/>
              <a:defRPr sz="177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00</a:t>
            </a:r>
          </a:p>
        </p:txBody>
      </p:sp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2910676" y="2445955"/>
            <a:ext cx="8120680" cy="2790188"/>
          </a:xfrm>
        </p:spPr>
        <p:txBody>
          <a:bodyPr anchor="ctr" anchorCtr="0">
            <a:noAutofit/>
          </a:bodyPr>
          <a:lstStyle>
            <a:lvl1pPr algn="l">
              <a:lnSpc>
                <a:spcPct val="92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väliotsikkoa</a:t>
            </a:r>
            <a:endParaRPr lang="en-US"/>
          </a:p>
        </p:txBody>
      </p:sp>
      <p:sp>
        <p:nvSpPr>
          <p:cNvPr id="2" name="Alaotsikko">
            <a:extLst>
              <a:ext uri="{FF2B5EF4-FFF2-40B4-BE49-F238E27FC236}">
                <a16:creationId xmlns:a16="http://schemas.microsoft.com/office/drawing/2014/main" id="{C5BBCDCF-131C-E56D-4AB7-A3D58E4E80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10676" y="5301419"/>
            <a:ext cx="8120680" cy="495495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  <a:endParaRPr lang="en-US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D390F44-C10F-7496-672B-8FF918B85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32956" y="469236"/>
            <a:ext cx="593901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91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n pääll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">
            <a:extLst>
              <a:ext uri="{FF2B5EF4-FFF2-40B4-BE49-F238E27FC236}">
                <a16:creationId xmlns:a16="http://schemas.microsoft.com/office/drawing/2014/main" id="{6BB53CD9-1364-4369-A795-7748F443FE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12192001" cy="6858000"/>
          </a:xfrm>
          <a:noFill/>
        </p:spPr>
        <p:txBody>
          <a:bodyPr lIns="252000" tIns="0" rIns="0" bIns="252000" anchor="b" anchorCtr="0"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taustakuva otsikon taakse: valitse kuvan kehyslaatikko &gt; Lisää-välilehti &gt; Kuvat 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  <a:br>
              <a:rPr lang="fi-FI"/>
            </a:br>
            <a:br>
              <a:rPr lang="fi-FI"/>
            </a:br>
            <a:r>
              <a:rPr lang="fi-FI"/>
              <a:t>Jos otsikko katoaa kuvan taakse: valitse kuva &gt; hiiren oikea &gt; Vie taakse.</a:t>
            </a:r>
          </a:p>
        </p:txBody>
      </p:sp>
      <p:sp>
        <p:nvSpPr>
          <p:cNvPr id="3" name="Kuvaaja">
            <a:extLst>
              <a:ext uri="{FF2B5EF4-FFF2-40B4-BE49-F238E27FC236}">
                <a16:creationId xmlns:a16="http://schemas.microsoft.com/office/drawing/2014/main" id="{8271A88A-B0C0-4348-392E-9398E186B5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74210" y="6360106"/>
            <a:ext cx="1391762" cy="279209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067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2" name="Otsikko">
            <a:extLst>
              <a:ext uri="{FF2B5EF4-FFF2-40B4-BE49-F238E27FC236}">
                <a16:creationId xmlns:a16="http://schemas.microsoft.com/office/drawing/2014/main" id="{9C77320A-281E-4200-BCF9-5CC0B2AF28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0551" y="2774951"/>
            <a:ext cx="8070900" cy="1308100"/>
          </a:xfrm>
          <a:prstGeom prst="roundRect">
            <a:avLst>
              <a:gd name="adj" fmla="val 8981"/>
            </a:avLst>
          </a:prstGeom>
          <a:solidFill>
            <a:schemeClr val="bg2"/>
          </a:solidFill>
        </p:spPr>
        <p:txBody>
          <a:bodyPr wrap="square" lIns="0" tIns="144000" rIns="0" bIns="108000" anchor="ctr" anchorCtr="0">
            <a:no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 kuvan päällä</a:t>
            </a:r>
          </a:p>
        </p:txBody>
      </p:sp>
    </p:spTree>
    <p:extLst>
      <p:ext uri="{BB962C8B-B14F-4D97-AF65-F5344CB8AC3E}">
        <p14:creationId xmlns:p14="http://schemas.microsoft.com/office/powerpoint/2010/main" val="2478154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"/>
          <p:cNvSpPr>
            <a:spLocks noGrp="1"/>
          </p:cNvSpPr>
          <p:nvPr>
            <p:ph type="title" hasCustomPrompt="1"/>
          </p:nvPr>
        </p:nvSpPr>
        <p:spPr>
          <a:xfrm>
            <a:off x="904425" y="1255352"/>
            <a:ext cx="10435091" cy="7153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2" name="Tekstin paikkamerkki">
            <a:extLst>
              <a:ext uri="{FF2B5EF4-FFF2-40B4-BE49-F238E27FC236}">
                <a16:creationId xmlns:a16="http://schemas.microsoft.com/office/drawing/2014/main" id="{D5A8602F-1A9F-CD5B-300A-C20E0DCC478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4425" y="2245871"/>
            <a:ext cx="10435091" cy="385784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400"/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2000"/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6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600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400"/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259B880E-B17C-0B91-2EBF-4003C503E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tekstilaatikko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"/>
          <p:cNvSpPr>
            <a:spLocks noGrp="1"/>
          </p:cNvSpPr>
          <p:nvPr>
            <p:ph type="title" hasCustomPrompt="1"/>
          </p:nvPr>
        </p:nvSpPr>
        <p:spPr>
          <a:xfrm>
            <a:off x="904425" y="1255352"/>
            <a:ext cx="10435091" cy="7153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2" name="Tekstin paikkamerkki">
            <a:extLst>
              <a:ext uri="{FF2B5EF4-FFF2-40B4-BE49-F238E27FC236}">
                <a16:creationId xmlns:a16="http://schemas.microsoft.com/office/drawing/2014/main" id="{D5A8602F-1A9F-CD5B-300A-C20E0DCC478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4425" y="2245871"/>
            <a:ext cx="4926531" cy="385784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400"/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2000"/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6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600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400"/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259B880E-B17C-0B91-2EBF-4003C503E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A15C5302-7981-1B60-FF03-2035B6E5FE2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412988" y="2245871"/>
            <a:ext cx="4926529" cy="385784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400"/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2000"/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6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600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400"/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0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otsikko +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2116" y="736056"/>
            <a:ext cx="4328105" cy="1219745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82116" y="2159000"/>
            <a:ext cx="4328105" cy="4218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867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467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67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333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Kuvan paikkamerkki">
            <a:extLst>
              <a:ext uri="{FF2B5EF4-FFF2-40B4-BE49-F238E27FC236}">
                <a16:creationId xmlns:a16="http://schemas.microsoft.com/office/drawing/2014/main" id="{9BAFC866-8F3E-8728-8696-6CF2F10DA0B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859200" cy="6858000"/>
          </a:xfrm>
          <a:noFill/>
        </p:spPr>
        <p:txBody>
          <a:bodyPr lIns="252000" tIns="0" rIns="0" bIns="252000" anchor="b" anchorCtr="0">
            <a:normAutofit/>
          </a:bodyPr>
          <a:lstStyle>
            <a:lvl1pPr marL="0" indent="0">
              <a:lnSpc>
                <a:spcPct val="107000"/>
              </a:lnSpc>
              <a:spcAft>
                <a:spcPts val="0"/>
              </a:spcAft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</a:t>
            </a:r>
            <a:br>
              <a:rPr lang="fi-FI"/>
            </a:br>
            <a:r>
              <a:rPr lang="fi-FI"/>
              <a:t>Kuvat 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  <a:br>
              <a:rPr lang="fi-FI"/>
            </a:br>
            <a:br>
              <a:rPr lang="fi-FI"/>
            </a:br>
            <a:r>
              <a:rPr lang="fi-FI"/>
              <a:t>Jos otsikko katoaa kuvan taakse: valitse kuva &gt; hiiren oikea &gt; Vie taakse.</a:t>
            </a:r>
          </a:p>
        </p:txBody>
      </p:sp>
      <p:sp>
        <p:nvSpPr>
          <p:cNvPr id="7" name="Kuvaaja">
            <a:extLst>
              <a:ext uri="{FF2B5EF4-FFF2-40B4-BE49-F238E27FC236}">
                <a16:creationId xmlns:a16="http://schemas.microsoft.com/office/drawing/2014/main" id="{54928A21-CB81-9B49-1BB3-E5673A110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40147" y="6427767"/>
            <a:ext cx="1391762" cy="279209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067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528542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otsikko + teksti 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2116" y="736056"/>
            <a:ext cx="4328105" cy="1219745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82116" y="2159000"/>
            <a:ext cx="4328105" cy="4218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133">
                <a:solidFill>
                  <a:schemeClr val="bg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867">
                <a:solidFill>
                  <a:schemeClr val="bg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467">
                <a:solidFill>
                  <a:schemeClr val="bg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67">
                <a:solidFill>
                  <a:schemeClr val="bg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333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Kuvan paikkamerkki">
            <a:extLst>
              <a:ext uri="{FF2B5EF4-FFF2-40B4-BE49-F238E27FC236}">
                <a16:creationId xmlns:a16="http://schemas.microsoft.com/office/drawing/2014/main" id="{9BAFC866-8F3E-8728-8696-6CF2F10DA0B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859200" cy="6858000"/>
          </a:xfrm>
          <a:solidFill>
            <a:schemeClr val="bg1"/>
          </a:solidFill>
        </p:spPr>
        <p:txBody>
          <a:bodyPr lIns="252000" tIns="0" rIns="0" bIns="252000" anchor="b" anchorCtr="0">
            <a:normAutofit/>
          </a:bodyPr>
          <a:lstStyle>
            <a:lvl1pPr marL="0" indent="0">
              <a:lnSpc>
                <a:spcPct val="107000"/>
              </a:lnSpc>
              <a:spcAft>
                <a:spcPts val="0"/>
              </a:spcAft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</a:t>
            </a:r>
            <a:br>
              <a:rPr lang="fi-FI"/>
            </a:br>
            <a:r>
              <a:rPr lang="fi-FI"/>
              <a:t>Kuvat 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  <a:br>
              <a:rPr lang="fi-FI"/>
            </a:br>
            <a:br>
              <a:rPr lang="fi-FI"/>
            </a:br>
            <a:r>
              <a:rPr lang="fi-FI"/>
              <a:t>Jos otsikko katoaa kuvan taakse: valitse kuva &gt; hiiren oikea &gt; Vie taakse.</a:t>
            </a:r>
          </a:p>
        </p:txBody>
      </p:sp>
      <p:sp>
        <p:nvSpPr>
          <p:cNvPr id="7" name="Kuvaaja">
            <a:extLst>
              <a:ext uri="{FF2B5EF4-FFF2-40B4-BE49-F238E27FC236}">
                <a16:creationId xmlns:a16="http://schemas.microsoft.com/office/drawing/2014/main" id="{54928A21-CB81-9B49-1BB3-E5673A110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40147" y="6427767"/>
            <a:ext cx="1391762" cy="279209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067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395637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+ otsikko +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5329" y="730594"/>
            <a:ext cx="6960744" cy="1393817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br>
              <a:rPr lang="fi-FI"/>
            </a:br>
            <a:r>
              <a:rPr lang="fi-FI"/>
              <a:t>napsauttamalla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15329" y="2359742"/>
            <a:ext cx="6960744" cy="4030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867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467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67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333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9" name="Kuvan paikkamerkki 1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4566" y="809250"/>
            <a:ext cx="3263041" cy="3263041"/>
          </a:xfrm>
          <a:prstGeom prst="roundRect">
            <a:avLst>
              <a:gd name="adj" fmla="val 2490"/>
            </a:avLst>
          </a:prstGeom>
          <a:noFill/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6" name="Kuvaaja">
            <a:extLst>
              <a:ext uri="{FF2B5EF4-FFF2-40B4-BE49-F238E27FC236}">
                <a16:creationId xmlns:a16="http://schemas.microsoft.com/office/drawing/2014/main" id="{6F5CA3D7-C29D-0F5A-11A9-650FC10A4E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565" y="4168883"/>
            <a:ext cx="2734992" cy="205965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Kuva: Kuvaajan nimi </a:t>
            </a:r>
          </a:p>
        </p:txBody>
      </p:sp>
    </p:spTree>
    <p:extLst>
      <p:ext uri="{BB962C8B-B14F-4D97-AF65-F5344CB8AC3E}">
        <p14:creationId xmlns:p14="http://schemas.microsoft.com/office/powerpoint/2010/main" val="3304313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1524001" y="1538976"/>
            <a:ext cx="8986684" cy="1382723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3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2" name="Tekstin paikkamerkki">
            <a:extLst>
              <a:ext uri="{FF2B5EF4-FFF2-40B4-BE49-F238E27FC236}">
                <a16:creationId xmlns:a16="http://schemas.microsoft.com/office/drawing/2014/main" id="{FC6B83D9-EE16-8D75-F23C-180AE6943BE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4001" y="3227259"/>
            <a:ext cx="8986684" cy="270288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87993" indent="-287993">
              <a:lnSpc>
                <a:spcPct val="107000"/>
              </a:lnSpc>
              <a:spcAft>
                <a:spcPts val="1600"/>
              </a:spcAft>
              <a:buFont typeface="Arial" panose="020B0604020202020204" pitchFamily="34" charset="0"/>
              <a:buChar char="•"/>
              <a:defRPr sz="2667" b="1">
                <a:solidFill>
                  <a:schemeClr val="bg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600"/>
              </a:spcAft>
              <a:buFont typeface="Lucida Grande"/>
              <a:buChar char="–"/>
              <a:defRPr sz="2133">
                <a:solidFill>
                  <a:schemeClr val="bg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600"/>
              </a:spcAft>
              <a:buSzPct val="100000"/>
              <a:buFont typeface="Arial" panose="020B0604020202020204" pitchFamily="34" charset="0"/>
              <a:buChar char="•"/>
              <a:defRPr sz="1867">
                <a:solidFill>
                  <a:schemeClr val="bg1"/>
                </a:solidFill>
              </a:defRPr>
            </a:lvl3pPr>
            <a:lvl4pPr marL="1679917" indent="-239989">
              <a:lnSpc>
                <a:spcPct val="110000"/>
              </a:lnSpc>
              <a:spcAft>
                <a:spcPts val="1067"/>
              </a:spcAft>
              <a:buSzPct val="100000"/>
              <a:buFont typeface="Lucida Grande"/>
              <a:buChar char="–"/>
              <a:defRPr sz="1600"/>
            </a:lvl4pPr>
            <a:lvl5pPr marL="2159893">
              <a:lnSpc>
                <a:spcPct val="110000"/>
              </a:lnSpc>
              <a:spcAft>
                <a:spcPts val="1067"/>
              </a:spcAft>
              <a:defRPr sz="1333"/>
            </a:lvl5pPr>
          </a:lstStyle>
          <a:p>
            <a:pPr lvl="0"/>
            <a:r>
              <a:rPr lang="fi-FI"/>
              <a:t>Käytä värillistä taustaa vain lyhyille teksteille. Valitse esimerkiksi kolme tärkeintä asiaa, jotka haluat kertoa.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0"/>
            <a:endParaRPr lang="fi-FI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77807315-9970-547C-ADB7-C67B3ECFA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32956" y="469236"/>
            <a:ext cx="593901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00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2187" y="838747"/>
            <a:ext cx="10366877" cy="665509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22" name="Otsikkolaatikko 1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12686" y="1931436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4" name="Tekstin paikkamerkki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0245" y="2665192"/>
            <a:ext cx="4627988" cy="11871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33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467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6" name="Otsikkolaatikko 2">
            <a:extLst>
              <a:ext uri="{FF2B5EF4-FFF2-40B4-BE49-F238E27FC236}">
                <a16:creationId xmlns:a16="http://schemas.microsoft.com/office/drawing/2014/main" id="{C2D0AE62-DD0C-020B-1BE8-4B298B85507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2435" y="4141577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17" name="Tekstin paikkamerkki">
            <a:extLst>
              <a:ext uri="{FF2B5EF4-FFF2-40B4-BE49-F238E27FC236}">
                <a16:creationId xmlns:a16="http://schemas.microsoft.com/office/drawing/2014/main" id="{1A080DF7-5C91-87CD-380C-416F779CECA4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909994" y="4869012"/>
            <a:ext cx="4627988" cy="1185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33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467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2" name="Otsikkolaatikko 3">
            <a:extLst>
              <a:ext uri="{FF2B5EF4-FFF2-40B4-BE49-F238E27FC236}">
                <a16:creationId xmlns:a16="http://schemas.microsoft.com/office/drawing/2014/main" id="{8DA24908-A197-535C-2F48-6B208937896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654019" y="1931436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13" name="Tekstin paikkamerkki">
            <a:extLst>
              <a:ext uri="{FF2B5EF4-FFF2-40B4-BE49-F238E27FC236}">
                <a16:creationId xmlns:a16="http://schemas.microsoft.com/office/drawing/2014/main" id="{23C485E0-6D64-611A-5E95-94F4547B653C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6651578" y="2665192"/>
            <a:ext cx="4627988" cy="11871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33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467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8" name="Otsikkolaatikko 4">
            <a:extLst>
              <a:ext uri="{FF2B5EF4-FFF2-40B4-BE49-F238E27FC236}">
                <a16:creationId xmlns:a16="http://schemas.microsoft.com/office/drawing/2014/main" id="{3B6CFB1E-7EBA-534D-7160-0359174C56E9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653267" y="4141577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19" name="Tekstin paikkamerkki">
            <a:extLst>
              <a:ext uri="{FF2B5EF4-FFF2-40B4-BE49-F238E27FC236}">
                <a16:creationId xmlns:a16="http://schemas.microsoft.com/office/drawing/2014/main" id="{0E488217-7472-6C91-5C64-4156DAECCE9F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6651327" y="4869012"/>
            <a:ext cx="4627988" cy="1185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33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467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8BA4853A-FC92-6D70-6EF8-D8C756BCB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91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1500" y="934191"/>
            <a:ext cx="10306051" cy="71362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4" name="Tekstin paikkamerkki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1500" y="2207731"/>
            <a:ext cx="2880000" cy="1640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sp>
        <p:nvSpPr>
          <p:cNvPr id="5" name="Tekstin paikkamerkki">
            <a:extLst>
              <a:ext uri="{FF2B5EF4-FFF2-40B4-BE49-F238E27FC236}">
                <a16:creationId xmlns:a16="http://schemas.microsoft.com/office/drawing/2014/main" id="{D41AD942-2415-02FC-ED36-41FBDA0F187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656000" y="2207731"/>
            <a:ext cx="2880000" cy="1640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sp>
        <p:nvSpPr>
          <p:cNvPr id="6" name="Tekstin paikkamerkki">
            <a:extLst>
              <a:ext uri="{FF2B5EF4-FFF2-40B4-BE49-F238E27FC236}">
                <a16:creationId xmlns:a16="http://schemas.microsoft.com/office/drawing/2014/main" id="{58A81BB5-16F2-D326-E39F-DE059EDCA8B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360500" y="2207731"/>
            <a:ext cx="2880000" cy="1640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0DB8674F-89F8-61D0-F1D6-A0B1472905E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033853" y="5077933"/>
            <a:ext cx="6124297" cy="11196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None/>
              <a:defRPr sz="2400" b="1">
                <a:solidFill>
                  <a:schemeClr val="bg2"/>
                </a:solidFill>
              </a:defRPr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A89294ED-093D-A2C9-7838-6527055B8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47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ilaatiko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tsikko">
            <a:extLst>
              <a:ext uri="{FF2B5EF4-FFF2-40B4-BE49-F238E27FC236}">
                <a16:creationId xmlns:a16="http://schemas.microsoft.com/office/drawing/2014/main" id="{F226AD1B-2D4B-4DFF-A862-60F684385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4410" y="768766"/>
            <a:ext cx="10205821" cy="71362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715" name="1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414421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1</a:t>
            </a:r>
            <a:endParaRPr/>
          </a:p>
        </p:txBody>
      </p:sp>
      <p:sp>
        <p:nvSpPr>
          <p:cNvPr id="714" name="Nuoli 1"/>
          <p:cNvSpPr txBox="1">
            <a:spLocks noGrp="1"/>
          </p:cNvSpPr>
          <p:nvPr>
            <p:ph type="body" sz="quarter" idx="27"/>
          </p:nvPr>
        </p:nvSpPr>
        <p:spPr>
          <a:xfrm>
            <a:off x="1282819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" name="Tekstin paikkamerkki">
            <a:extLst>
              <a:ext uri="{FF2B5EF4-FFF2-40B4-BE49-F238E27FC236}">
                <a16:creationId xmlns:a16="http://schemas.microsoft.com/office/drawing/2014/main" id="{22BC1441-8C29-4E59-42F7-C7F7FDA957F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5493" y="2764579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1" name="2">
            <a:extLst>
              <a:ext uri="{FF2B5EF4-FFF2-40B4-BE49-F238E27FC236}">
                <a16:creationId xmlns:a16="http://schemas.microsoft.com/office/drawing/2014/main" id="{5F7E313D-FD03-4933-AC8C-B0DB042B7E04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3150825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2</a:t>
            </a:r>
            <a:endParaRPr/>
          </a:p>
        </p:txBody>
      </p:sp>
      <p:sp>
        <p:nvSpPr>
          <p:cNvPr id="2" name="Nuoli 2">
            <a:extLst>
              <a:ext uri="{FF2B5EF4-FFF2-40B4-BE49-F238E27FC236}">
                <a16:creationId xmlns:a16="http://schemas.microsoft.com/office/drawing/2014/main" id="{7F2BCBB5-21CA-7B00-B82A-66F972247546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4016037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B4C64DFA-3860-B507-0EA3-F2ED451ED70C}"/>
              </a:ext>
            </a:extLst>
          </p:cNvPr>
          <p:cNvSpPr>
            <a:spLocks noGrp="1"/>
          </p:cNvSpPr>
          <p:nvPr>
            <p:ph type="body" idx="68" hasCustomPrompt="1"/>
          </p:nvPr>
        </p:nvSpPr>
        <p:spPr>
          <a:xfrm>
            <a:off x="3541897" y="2764579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3" name="3">
            <a:extLst>
              <a:ext uri="{FF2B5EF4-FFF2-40B4-BE49-F238E27FC236}">
                <a16:creationId xmlns:a16="http://schemas.microsoft.com/office/drawing/2014/main" id="{A7B12C41-D2A3-401E-BCB2-3523C5F99F8B}"/>
              </a:ext>
            </a:extLst>
          </p:cNvPr>
          <p:cNvSpPr txBox="1">
            <a:spLocks noGrp="1"/>
          </p:cNvSpPr>
          <p:nvPr>
            <p:ph type="body" sz="quarter" idx="54" hasCustomPrompt="1"/>
          </p:nvPr>
        </p:nvSpPr>
        <p:spPr>
          <a:xfrm>
            <a:off x="5898453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3</a:t>
            </a:r>
            <a:endParaRPr/>
          </a:p>
        </p:txBody>
      </p:sp>
      <p:sp>
        <p:nvSpPr>
          <p:cNvPr id="3" name="Nuoli 3">
            <a:extLst>
              <a:ext uri="{FF2B5EF4-FFF2-40B4-BE49-F238E27FC236}">
                <a16:creationId xmlns:a16="http://schemas.microsoft.com/office/drawing/2014/main" id="{506D23F4-6389-439B-13C9-7BC9B0BA3E35}"/>
              </a:ext>
            </a:extLst>
          </p:cNvPr>
          <p:cNvSpPr txBox="1">
            <a:spLocks noGrp="1"/>
          </p:cNvSpPr>
          <p:nvPr>
            <p:ph type="body" sz="quarter" idx="66"/>
          </p:nvPr>
        </p:nvSpPr>
        <p:spPr>
          <a:xfrm>
            <a:off x="6756871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8" name="Tekstin paikkamerkki">
            <a:extLst>
              <a:ext uri="{FF2B5EF4-FFF2-40B4-BE49-F238E27FC236}">
                <a16:creationId xmlns:a16="http://schemas.microsoft.com/office/drawing/2014/main" id="{7157ABE4-2A60-6006-5212-FD8E76AF9468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6296289" y="2764579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5" name="4">
            <a:extLst>
              <a:ext uri="{FF2B5EF4-FFF2-40B4-BE49-F238E27FC236}">
                <a16:creationId xmlns:a16="http://schemas.microsoft.com/office/drawing/2014/main" id="{85D7E0DA-86AD-40D0-9237-B8D725A6C7F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8659069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4</a:t>
            </a:r>
            <a:endParaRPr/>
          </a:p>
        </p:txBody>
      </p:sp>
      <p:sp>
        <p:nvSpPr>
          <p:cNvPr id="4" name="Nuoli 4">
            <a:extLst>
              <a:ext uri="{FF2B5EF4-FFF2-40B4-BE49-F238E27FC236}">
                <a16:creationId xmlns:a16="http://schemas.microsoft.com/office/drawing/2014/main" id="{C9BA6829-62A3-33C9-2014-CFFF9724F02F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>
            <a:off x="9522361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Tekstin paikkamerkki">
            <a:extLst>
              <a:ext uri="{FF2B5EF4-FFF2-40B4-BE49-F238E27FC236}">
                <a16:creationId xmlns:a16="http://schemas.microsoft.com/office/drawing/2014/main" id="{54AAA421-26D5-C157-E063-08A39FFD76EB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9044620" y="2764578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DC2F30D4-8C3C-347E-D2CA-FB73ED258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75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768766"/>
            <a:ext cx="10306051" cy="71362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22" name="Otsikkolaatikko 1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52500" y="1698689"/>
            <a:ext cx="2304000" cy="889001"/>
          </a:xfrm>
          <a:prstGeom prst="roundRect">
            <a:avLst>
              <a:gd name="adj" fmla="val 4958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0562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Otsikkolaatikko 2">
            <a:extLst>
              <a:ext uri="{FF2B5EF4-FFF2-40B4-BE49-F238E27FC236}">
                <a16:creationId xmlns:a16="http://schemas.microsoft.com/office/drawing/2014/main" id="{5021C194-C47B-97AA-463D-46681436CE2E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619851" y="1698689"/>
            <a:ext cx="2304000" cy="889001"/>
          </a:xfrm>
          <a:prstGeom prst="roundRect">
            <a:avLst>
              <a:gd name="adj" fmla="val 4791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C28DD90-8DCF-47CE-B8B5-DF9C2068D62D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3619853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Otsikkolaatikko 3">
            <a:extLst>
              <a:ext uri="{FF2B5EF4-FFF2-40B4-BE49-F238E27FC236}">
                <a16:creationId xmlns:a16="http://schemas.microsoft.com/office/drawing/2014/main" id="{8E03FF1F-B2A4-A3F6-4402-4C81EF0F6A9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287201" y="1698689"/>
            <a:ext cx="2304000" cy="889001"/>
          </a:xfrm>
          <a:prstGeom prst="roundRect">
            <a:avLst>
              <a:gd name="adj" fmla="val 4957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88A8FA7-9B57-D648-0652-4A64B558E31D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6286450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Otsikkolaatikko 4">
            <a:extLst>
              <a:ext uri="{FF2B5EF4-FFF2-40B4-BE49-F238E27FC236}">
                <a16:creationId xmlns:a16="http://schemas.microsoft.com/office/drawing/2014/main" id="{8119B72B-B47F-D99F-DA85-8D6DBE54F05C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954552" y="1698689"/>
            <a:ext cx="2304000" cy="889001"/>
          </a:xfrm>
          <a:prstGeom prst="roundRect">
            <a:avLst>
              <a:gd name="adj" fmla="val 4957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E49699E-2119-D43B-0CA9-0A0EBBC50DB2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8954553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1333"/>
            </a:lvl1pPr>
            <a:lvl2pPr marL="479988" indent="-191995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F00509A1-9C0A-CE85-8257-910D4F9AA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59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tekstilaatik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">
            <a:extLst>
              <a:ext uri="{FF2B5EF4-FFF2-40B4-BE49-F238E27FC236}">
                <a16:creationId xmlns:a16="http://schemas.microsoft.com/office/drawing/2014/main" id="{88919CED-69A7-DA72-1C99-F4441B76F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378" y="3582737"/>
            <a:ext cx="10835036" cy="574871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33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2" name="Nuoli 1">
            <a:extLst>
              <a:ext uri="{FF2B5EF4-FFF2-40B4-BE49-F238E27FC236}">
                <a16:creationId xmlns:a16="http://schemas.microsoft.com/office/drawing/2014/main" id="{749B0A75-5928-EF9F-8AE2-1C9B81FA8AC3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680590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8" name="Tekstin paikkamerkki">
            <a:extLst>
              <a:ext uri="{FF2B5EF4-FFF2-40B4-BE49-F238E27FC236}">
                <a16:creationId xmlns:a16="http://schemas.microsoft.com/office/drawing/2014/main" id="{A6D181D2-0BCD-D177-527A-C0A33017365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0589" y="5580856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333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4" name="Nuoli 2">
            <a:extLst>
              <a:ext uri="{FF2B5EF4-FFF2-40B4-BE49-F238E27FC236}">
                <a16:creationId xmlns:a16="http://schemas.microsoft.com/office/drawing/2014/main" id="{D2A3C707-10D3-7F0E-2017-C69C76B65A46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>
            <a:off x="3465790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CD32F-5449-DF3E-CD8B-A925D2DB396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465789" y="5575387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333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7" name="Nuoli 3">
            <a:extLst>
              <a:ext uri="{FF2B5EF4-FFF2-40B4-BE49-F238E27FC236}">
                <a16:creationId xmlns:a16="http://schemas.microsoft.com/office/drawing/2014/main" id="{53FAD169-1D56-A58B-3846-B6C589C23513}"/>
              </a:ext>
            </a:extLst>
          </p:cNvPr>
          <p:cNvSpPr txBox="1">
            <a:spLocks noGrp="1"/>
          </p:cNvSpPr>
          <p:nvPr>
            <p:ph type="body" sz="quarter" idx="68"/>
          </p:nvPr>
        </p:nvSpPr>
        <p:spPr>
          <a:xfrm>
            <a:off x="6250990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0" name="Tekstin paikkamerkki">
            <a:extLst>
              <a:ext uri="{FF2B5EF4-FFF2-40B4-BE49-F238E27FC236}">
                <a16:creationId xmlns:a16="http://schemas.microsoft.com/office/drawing/2014/main" id="{C268B191-5160-709A-F5CC-E11878C43E7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250989" y="5563251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333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6" name="Nuoli 4">
            <a:extLst>
              <a:ext uri="{FF2B5EF4-FFF2-40B4-BE49-F238E27FC236}">
                <a16:creationId xmlns:a16="http://schemas.microsoft.com/office/drawing/2014/main" id="{E79632BE-152A-A53B-4B09-1684E3F9FFC9}"/>
              </a:ext>
            </a:extLst>
          </p:cNvPr>
          <p:cNvSpPr txBox="1">
            <a:spLocks noGrp="1"/>
          </p:cNvSpPr>
          <p:nvPr>
            <p:ph type="body" sz="quarter" idx="72"/>
          </p:nvPr>
        </p:nvSpPr>
        <p:spPr>
          <a:xfrm>
            <a:off x="9036189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Tekstin paikkamerkki">
            <a:extLst>
              <a:ext uri="{FF2B5EF4-FFF2-40B4-BE49-F238E27FC236}">
                <a16:creationId xmlns:a16="http://schemas.microsoft.com/office/drawing/2014/main" id="{6AEDAFEA-471C-6758-B89E-9BD7DA5780B4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9036188" y="5560947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333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3277076"/>
          </a:xfrm>
          <a:noFill/>
        </p:spPr>
        <p:txBody>
          <a:bodyPr lIns="216000" tIns="144000" rIns="216000" anchor="t" anchorCtr="0">
            <a:no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5" name="Kuvaaja">
            <a:extLst>
              <a:ext uri="{FF2B5EF4-FFF2-40B4-BE49-F238E27FC236}">
                <a16:creationId xmlns:a16="http://schemas.microsoft.com/office/drawing/2014/main" id="{EEC8E8A1-88AC-FE6A-886C-8A276FBDBF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692298" y="2873714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28874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1" y="934191"/>
            <a:ext cx="10306051" cy="71362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Aikajana</a:t>
            </a:r>
            <a:endParaRPr lang="fi-FI" noProof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A2DFCC2-F2FB-DDB6-0E48-494730B948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33448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377C5B8A-C64D-E1EB-7677-9FD15826372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600799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AECE788-E374-B1FB-27A7-627739A3990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68150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F264BC1-9945-2634-A6F5-1A9491B9E8A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935501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2502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A0332319-D819-ED72-3EAC-4170892D8F8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619853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2DDDBEB-5B4B-FE58-0461-C2C6200AE7C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87203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AF46AF2-1DE8-0831-397B-2046D953957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954554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A89294ED-093D-A2C9-7838-6527055B8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08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1500" y="768766"/>
            <a:ext cx="10306051" cy="71362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4800">
                <a:solidFill>
                  <a:schemeClr val="bg2"/>
                </a:solidFill>
              </a:defRPr>
            </a:lvl1pPr>
          </a:lstStyle>
          <a:p>
            <a:r>
              <a:rPr lang="fi-FI"/>
              <a:t>Taulukko</a:t>
            </a:r>
            <a:endParaRPr lang="fi-FI" noProof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A89294ED-093D-A2C9-7838-6527055B8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  <p:sp>
        <p:nvSpPr>
          <p:cNvPr id="9" name="Taulukon paikkamerkki 8">
            <a:extLst>
              <a:ext uri="{FF2B5EF4-FFF2-40B4-BE49-F238E27FC236}">
                <a16:creationId xmlns:a16="http://schemas.microsoft.com/office/drawing/2014/main" id="{E50C6200-29D5-CBBB-D347-4AE7666FC34B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952500" y="1854200"/>
            <a:ext cx="10306051" cy="4212167"/>
          </a:xfrm>
        </p:spPr>
        <p:txBody>
          <a:bodyPr>
            <a:normAutofit/>
          </a:bodyPr>
          <a:lstStyle>
            <a:lvl1pPr marL="0" indent="0">
              <a:buNone/>
              <a:defRPr sz="1867"/>
            </a:lvl1pPr>
          </a:lstStyle>
          <a:p>
            <a:r>
              <a:rPr lang="fi-FI"/>
              <a:t>Lisää taulukko kuvakkeesta.</a:t>
            </a:r>
          </a:p>
        </p:txBody>
      </p:sp>
    </p:spTree>
    <p:extLst>
      <p:ext uri="{BB962C8B-B14F-4D97-AF65-F5344CB8AC3E}">
        <p14:creationId xmlns:p14="http://schemas.microsoft.com/office/powerpoint/2010/main" val="4189110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1033106" y="2114146"/>
            <a:ext cx="10125789" cy="2191964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5867">
                <a:solidFill>
                  <a:schemeClr val="bg2"/>
                </a:solidFill>
              </a:defRPr>
            </a:lvl1pPr>
          </a:lstStyle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fi-FI"/>
              <a:t>Lainaus</a:t>
            </a:r>
            <a:br>
              <a:rPr lang="fi-FI"/>
            </a:br>
            <a:r>
              <a:rPr lang="fi-FI"/>
              <a:t>kahdella rivillä”</a:t>
            </a:r>
            <a:endParaRPr lang="en-US"/>
          </a:p>
        </p:txBody>
      </p:sp>
      <p:sp>
        <p:nvSpPr>
          <p:cNvPr id="3" name="Nimi">
            <a:extLst>
              <a:ext uri="{FF2B5EF4-FFF2-40B4-BE49-F238E27FC236}">
                <a16:creationId xmlns:a16="http://schemas.microsoft.com/office/drawing/2014/main" id="{30294658-408B-E291-CED0-2DDF1B9122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61674" y="4464252"/>
            <a:ext cx="9068652" cy="585081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3200" b="0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Nimi, titteli</a:t>
            </a:r>
            <a:endParaRPr lang="en-US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0655E1D5-1F6D-421E-3CB7-4C0AAA855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32956" y="469236"/>
            <a:ext cx="593901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80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">
            <a:extLst>
              <a:ext uri="{FF2B5EF4-FFF2-40B4-BE49-F238E27FC236}">
                <a16:creationId xmlns:a16="http://schemas.microsoft.com/office/drawing/2014/main" id="{C5E65881-3885-45A7-C439-DBAF00B72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047" y="214852"/>
            <a:ext cx="3528000" cy="3528000"/>
          </a:xfrm>
          <a:prstGeom prst="roundRect">
            <a:avLst>
              <a:gd name="adj" fmla="val 2951"/>
            </a:avLst>
          </a:prstGeom>
          <a:solidFill>
            <a:schemeClr val="bg2"/>
          </a:solidFill>
        </p:spPr>
        <p:txBody>
          <a:bodyPr vert="horz" lIns="252000" tIns="0" rIns="180000" bIns="0" rtlCol="0" anchor="ctr" anchorCtr="0">
            <a:noAutofit/>
          </a:bodyPr>
          <a:lstStyle>
            <a:lvl1pPr algn="l">
              <a:lnSpc>
                <a:spcPct val="95000"/>
              </a:lnSpc>
              <a:defRPr sz="3467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13" name="Tekstin paikkamerkki">
            <a:extLst>
              <a:ext uri="{FF2B5EF4-FFF2-40B4-BE49-F238E27FC236}">
                <a16:creationId xmlns:a16="http://schemas.microsoft.com/office/drawing/2014/main" id="{F2514C7E-3C97-13C3-7EC9-BABC547C7A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5047" y="3957702"/>
            <a:ext cx="3528000" cy="2685444"/>
          </a:xfrm>
          <a:prstGeom prst="roundRect">
            <a:avLst>
              <a:gd name="adj" fmla="val 3529"/>
            </a:avLst>
          </a:prstGeom>
          <a:solidFill>
            <a:schemeClr val="bg1">
              <a:lumMod val="95000"/>
            </a:schemeClr>
          </a:solidFill>
        </p:spPr>
        <p:txBody>
          <a:bodyPr lIns="252000" rIns="144000" anchor="ctr" anchorCtr="0">
            <a:no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867" b="0">
                <a:solidFill>
                  <a:schemeClr val="tx1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Voit käyttää osassa tekstiä lihavointia elävöittämään tekstiä.</a:t>
            </a:r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F04BCD48-6335-43D6-87AA-F4DBB59CA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7897" y="214853"/>
            <a:ext cx="3463035" cy="6428296"/>
          </a:xfrm>
          <a:prstGeom prst="roundRect">
            <a:avLst>
              <a:gd name="adj" fmla="val 3290"/>
            </a:avLst>
          </a:prstGeom>
          <a:noFill/>
        </p:spPr>
        <p:txBody>
          <a:bodyPr lIns="108000" tIns="108000" rIns="72000">
            <a:normAutofit/>
          </a:bodyPr>
          <a:lstStyle>
            <a:lvl1pPr marL="0" indent="0"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5" name="Kuvaaja">
            <a:extLst>
              <a:ext uri="{FF2B5EF4-FFF2-40B4-BE49-F238E27FC236}">
                <a16:creationId xmlns:a16="http://schemas.microsoft.com/office/drawing/2014/main" id="{659F8C57-D63A-DA0E-5A55-D95CAC31DB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29989" y="6244160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12" name="Tekstin paikkamerkki">
            <a:extLst>
              <a:ext uri="{FF2B5EF4-FFF2-40B4-BE49-F238E27FC236}">
                <a16:creationId xmlns:a16="http://schemas.microsoft.com/office/drawing/2014/main" id="{126A7F2C-BBED-D1DD-F39C-10AF29F7D25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37353" y="214852"/>
            <a:ext cx="4329600" cy="3528000"/>
          </a:xfrm>
          <a:prstGeom prst="roundRect">
            <a:avLst>
              <a:gd name="adj" fmla="val 3529"/>
            </a:avLst>
          </a:prstGeom>
          <a:solidFill>
            <a:schemeClr val="accent4"/>
          </a:solidFill>
        </p:spPr>
        <p:txBody>
          <a:bodyPr lIns="252000" rIns="180000" anchor="ctr" anchorCtr="0">
            <a:no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b="1">
                <a:solidFill>
                  <a:schemeClr val="bg1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Valitse taustalaatikon väri Turun kaupungin väreistä. Huomioithan kontrastin.</a:t>
            </a:r>
          </a:p>
        </p:txBody>
      </p:sp>
      <p:sp>
        <p:nvSpPr>
          <p:cNvPr id="8" name="Kuvan paikkamerkki">
            <a:extLst>
              <a:ext uri="{FF2B5EF4-FFF2-40B4-BE49-F238E27FC236}">
                <a16:creationId xmlns:a16="http://schemas.microsoft.com/office/drawing/2014/main" id="{B2961B63-BCE8-420E-B85A-9561A8D300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45785" y="3957706"/>
            <a:ext cx="4331320" cy="2685441"/>
          </a:xfrm>
          <a:prstGeom prst="roundRect">
            <a:avLst>
              <a:gd name="adj" fmla="val 4135"/>
            </a:avLst>
          </a:prstGeom>
          <a:noFill/>
        </p:spPr>
        <p:txBody>
          <a:bodyPr lIns="108000" tIns="108000" rIns="180000">
            <a:normAutofit/>
          </a:bodyPr>
          <a:lstStyle>
            <a:lvl1pPr marL="0" indent="0"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7" name="Kuvaaja">
            <a:extLst>
              <a:ext uri="{FF2B5EF4-FFF2-40B4-BE49-F238E27FC236}">
                <a16:creationId xmlns:a16="http://schemas.microsoft.com/office/drawing/2014/main" id="{F20DC3A8-33B9-C901-6660-31219BE653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85821" y="6244160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3164151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">
            <a:extLst>
              <a:ext uri="{FF2B5EF4-FFF2-40B4-BE49-F238E27FC236}">
                <a16:creationId xmlns:a16="http://schemas.microsoft.com/office/drawing/2014/main" id="{C5E65881-3885-45A7-C439-DBAF00B72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936" y="233937"/>
            <a:ext cx="6492545" cy="1460067"/>
          </a:xfrm>
          <a:prstGeom prst="roundRect">
            <a:avLst>
              <a:gd name="adj" fmla="val 8393"/>
            </a:avLst>
          </a:prstGeom>
          <a:solidFill>
            <a:schemeClr val="bg2"/>
          </a:solidFill>
        </p:spPr>
        <p:txBody>
          <a:bodyPr vert="horz" lIns="252000" tIns="36000" rIns="144000" bIns="0" rtlCol="0" anchor="ctr" anchorCtr="0">
            <a:noAutofit/>
          </a:bodyPr>
          <a:lstStyle>
            <a:lvl1pPr>
              <a:lnSpc>
                <a:spcPct val="90000"/>
              </a:lnSpc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F04BCD48-6335-43D6-87AA-F4DBB59CA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3938" y="1918110"/>
            <a:ext cx="6482351" cy="2812025"/>
          </a:xfrm>
          <a:prstGeom prst="roundRect">
            <a:avLst>
              <a:gd name="adj" fmla="val 3858"/>
            </a:avLst>
          </a:prstGeom>
          <a:noFill/>
        </p:spPr>
        <p:txBody>
          <a:bodyPr lIns="108000" tIns="108000">
            <a:normAutofit/>
          </a:bodyPr>
          <a:lstStyle>
            <a:lvl1pPr marL="0" indent="0"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2" name="Kuvaaja">
            <a:extLst>
              <a:ext uri="{FF2B5EF4-FFF2-40B4-BE49-F238E27FC236}">
                <a16:creationId xmlns:a16="http://schemas.microsoft.com/office/drawing/2014/main" id="{8BD14F53-2906-E7A4-FA11-792AA09FB47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668" y="4316328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D994A861-0D37-E72E-F4F1-2A394B06E6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5046" y="4954821"/>
            <a:ext cx="6501433" cy="1669241"/>
          </a:xfrm>
          <a:prstGeom prst="roundRect">
            <a:avLst>
              <a:gd name="adj" fmla="val 3529"/>
            </a:avLst>
          </a:prstGeom>
          <a:solidFill>
            <a:schemeClr val="bg1">
              <a:lumMod val="95000"/>
            </a:schemeClr>
          </a:solidFill>
        </p:spPr>
        <p:txBody>
          <a:bodyPr lIns="252000" rIns="144000" anchor="ctr" anchorCtr="0">
            <a:no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867" b="0">
                <a:solidFill>
                  <a:schemeClr val="tx1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Voit käyttää osassa tekstiä lihavointia elävöittämään tekstiä.</a:t>
            </a:r>
          </a:p>
        </p:txBody>
      </p:sp>
      <p:sp>
        <p:nvSpPr>
          <p:cNvPr id="5" name="Tekstin paikkamerkki">
            <a:extLst>
              <a:ext uri="{FF2B5EF4-FFF2-40B4-BE49-F238E27FC236}">
                <a16:creationId xmlns:a16="http://schemas.microsoft.com/office/drawing/2014/main" id="{0C01219D-D520-54DD-855E-F72DB139B8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65188" y="233937"/>
            <a:ext cx="4992427" cy="3585376"/>
          </a:xfrm>
          <a:prstGeom prst="roundRect">
            <a:avLst>
              <a:gd name="adj" fmla="val 3529"/>
            </a:avLst>
          </a:prstGeom>
          <a:solidFill>
            <a:schemeClr val="accent3"/>
          </a:solidFill>
        </p:spPr>
        <p:txBody>
          <a:bodyPr lIns="252000" rIns="180000" anchor="ctr" anchorCtr="0">
            <a:no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b="1">
                <a:solidFill>
                  <a:schemeClr val="bg1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Valitse taustalaatikon väri Turun kaupungin väreistä. Huomioithan kontrastin.</a:t>
            </a:r>
          </a:p>
        </p:txBody>
      </p:sp>
      <p:sp>
        <p:nvSpPr>
          <p:cNvPr id="8" name="Kuvan paikkamerkki">
            <a:extLst>
              <a:ext uri="{FF2B5EF4-FFF2-40B4-BE49-F238E27FC236}">
                <a16:creationId xmlns:a16="http://schemas.microsoft.com/office/drawing/2014/main" id="{B2961B63-BCE8-420E-B85A-9561A8D300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5444" y="4053250"/>
            <a:ext cx="4992427" cy="2570812"/>
          </a:xfrm>
          <a:prstGeom prst="roundRect">
            <a:avLst>
              <a:gd name="adj" fmla="val 4135"/>
            </a:avLst>
          </a:prstGeom>
          <a:noFill/>
        </p:spPr>
        <p:txBody>
          <a:bodyPr lIns="108000" tIns="108000" rIns="72000">
            <a:normAutofit/>
          </a:bodyPr>
          <a:lstStyle>
            <a:lvl1pPr marL="0" indent="0">
              <a:buNone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4" name="Kuvaaja">
            <a:extLst>
              <a:ext uri="{FF2B5EF4-FFF2-40B4-BE49-F238E27FC236}">
                <a16:creationId xmlns:a16="http://schemas.microsoft.com/office/drawing/2014/main" id="{A141EF3C-91DB-A19D-7CB5-E8AF929282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48981" y="6204621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34259603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566" y="651934"/>
            <a:ext cx="4687901" cy="1209929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4267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br>
              <a:rPr lang="fi-FI"/>
            </a:br>
            <a:r>
              <a:rPr lang="fi-FI"/>
              <a:t>napsauttamalla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4566" y="2089927"/>
            <a:ext cx="4687901" cy="43000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133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867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467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67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333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9" name="Kuvan paikkamerkki 1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09096" y="425008"/>
            <a:ext cx="2784000" cy="2784000"/>
          </a:xfrm>
          <a:prstGeom prst="roundRect">
            <a:avLst>
              <a:gd name="adj" fmla="val 3640"/>
            </a:avLst>
          </a:prstGeom>
          <a:noFill/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6" name="Kuvaaja">
            <a:extLst>
              <a:ext uri="{FF2B5EF4-FFF2-40B4-BE49-F238E27FC236}">
                <a16:creationId xmlns:a16="http://schemas.microsoft.com/office/drawing/2014/main" id="{0156A3BF-D29D-4E38-ED8E-346CB5386A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58104" y="3226336"/>
            <a:ext cx="2734992" cy="205965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Kuva: Kuvaajan nimi </a:t>
            </a:r>
          </a:p>
        </p:txBody>
      </p:sp>
      <p:sp>
        <p:nvSpPr>
          <p:cNvPr id="7" name="Nosto 1">
            <a:extLst>
              <a:ext uri="{FF2B5EF4-FFF2-40B4-BE49-F238E27FC236}">
                <a16:creationId xmlns:a16="http://schemas.microsoft.com/office/drawing/2014/main" id="{EB53FE8C-325E-EAC9-5152-834AD113A8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5605" y="442336"/>
            <a:ext cx="2784000" cy="2784000"/>
          </a:xfrm>
          <a:prstGeom prst="roundRect">
            <a:avLst>
              <a:gd name="adj" fmla="val 3107"/>
            </a:avLst>
          </a:prstGeom>
          <a:solidFill>
            <a:schemeClr val="accent2"/>
          </a:solidFill>
        </p:spPr>
        <p:txBody>
          <a:bodyPr lIns="108000" tIns="0" rIns="108000" bIns="0" anchor="ctr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i-FI" b="1" dirty="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Valitse taustalaatikon väri Turun kaupungin väreistä.</a:t>
            </a:r>
          </a:p>
        </p:txBody>
      </p:sp>
      <p:sp>
        <p:nvSpPr>
          <p:cNvPr id="4" name="Nosto 2">
            <a:extLst>
              <a:ext uri="{FF2B5EF4-FFF2-40B4-BE49-F238E27FC236}">
                <a16:creationId xmlns:a16="http://schemas.microsoft.com/office/drawing/2014/main" id="{E171F04F-B413-4546-A00A-7AFBA87BC4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09096" y="3651395"/>
            <a:ext cx="2784000" cy="2784000"/>
          </a:xfrm>
          <a:prstGeom prst="roundRect">
            <a:avLst>
              <a:gd name="adj" fmla="val 3107"/>
            </a:avLst>
          </a:prstGeom>
          <a:solidFill>
            <a:schemeClr val="bg2"/>
          </a:solidFill>
        </p:spPr>
        <p:txBody>
          <a:bodyPr lIns="108000" tIns="0" rIns="108000" bIns="0" anchor="ctr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i-FI" b="1" dirty="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Lyhyt tekstinosto</a:t>
            </a:r>
          </a:p>
        </p:txBody>
      </p:sp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02547426-35ED-45F3-C717-8F8DA38CAF6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975605" y="3651395"/>
            <a:ext cx="2784000" cy="2784000"/>
          </a:xfrm>
          <a:prstGeom prst="roundRect">
            <a:avLst>
              <a:gd name="adj" fmla="val 3640"/>
            </a:avLst>
          </a:prstGeom>
          <a:noFill/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4" name="Kuvaaja">
            <a:extLst>
              <a:ext uri="{FF2B5EF4-FFF2-40B4-BE49-F238E27FC236}">
                <a16:creationId xmlns:a16="http://schemas.microsoft.com/office/drawing/2014/main" id="{C3FFB981-5C4F-420D-A592-673A569A88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4613" y="6457884"/>
            <a:ext cx="2734992" cy="205965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Kuva: Kuvaajan nimi </a:t>
            </a:r>
          </a:p>
        </p:txBody>
      </p:sp>
    </p:spTree>
    <p:extLst>
      <p:ext uri="{BB962C8B-B14F-4D97-AF65-F5344CB8AC3E}">
        <p14:creationId xmlns:p14="http://schemas.microsoft.com/office/powerpoint/2010/main" val="11371074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246" y="848213"/>
            <a:ext cx="4188052" cy="1181513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</a:t>
            </a:r>
            <a:br>
              <a:rPr lang="fi-FI"/>
            </a:br>
            <a:r>
              <a:rPr lang="fi-FI"/>
              <a:t>napsauttamalla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8246" y="2361727"/>
            <a:ext cx="4188052" cy="3956691"/>
          </a:xfrm>
          <a:prstGeom prst="roundRect">
            <a:avLst>
              <a:gd name="adj" fmla="val 2694"/>
            </a:avLst>
          </a:prstGeom>
          <a:solidFill>
            <a:schemeClr val="bg1">
              <a:lumMod val="95000"/>
            </a:schemeClr>
          </a:solidFill>
        </p:spPr>
        <p:txBody>
          <a:bodyPr vert="horz" lIns="216000" tIns="0" rIns="144000" bIns="0" rtlCol="0" anchor="ctr" anchorCtr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67"/>
              </a:spcAft>
              <a:buClrTx/>
              <a:buSzPct val="100000"/>
              <a:buFont typeface="Arial" panose="020B0604020202020204" pitchFamily="34" charset="0"/>
              <a:buChar char="•"/>
              <a:defRPr sz="2133" b="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67"/>
              </a:spcAft>
              <a:buFont typeface="Lucida Grande"/>
              <a:buChar char="–"/>
              <a:defRPr sz="1867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67"/>
              </a:spcAft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Nosto 1">
            <a:extLst>
              <a:ext uri="{FF2B5EF4-FFF2-40B4-BE49-F238E27FC236}">
                <a16:creationId xmlns:a16="http://schemas.microsoft.com/office/drawing/2014/main" id="{EB53FE8C-325E-EAC9-5152-834AD113A8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4540" y="549948"/>
            <a:ext cx="3586785" cy="3585600"/>
          </a:xfrm>
          <a:prstGeom prst="roundRect">
            <a:avLst>
              <a:gd name="adj" fmla="val 2622"/>
            </a:avLst>
          </a:prstGeom>
          <a:solidFill>
            <a:schemeClr val="bg2">
              <a:lumMod val="20000"/>
              <a:lumOff val="80000"/>
            </a:schemeClr>
          </a:solidFill>
        </p:spPr>
        <p:txBody>
          <a:bodyPr lIns="252000" tIns="0" rIns="180000" bIns="0" anchor="ctr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defRPr lang="fi-FI" b="1" dirty="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Valitse taustalaatikon väri Turun kaupungin väreistä.</a:t>
            </a:r>
          </a:p>
        </p:txBody>
      </p:sp>
      <p:sp>
        <p:nvSpPr>
          <p:cNvPr id="4" name="Nosto 2">
            <a:extLst>
              <a:ext uri="{FF2B5EF4-FFF2-40B4-BE49-F238E27FC236}">
                <a16:creationId xmlns:a16="http://schemas.microsoft.com/office/drawing/2014/main" id="{E171F04F-B413-4546-A00A-7AFBA87BC4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4537" y="4398417"/>
            <a:ext cx="3586788" cy="1920000"/>
          </a:xfrm>
          <a:prstGeom prst="roundRect">
            <a:avLst>
              <a:gd name="adj" fmla="val 5097"/>
            </a:avLst>
          </a:prstGeom>
          <a:solidFill>
            <a:schemeClr val="bg1"/>
          </a:solidFill>
        </p:spPr>
        <p:txBody>
          <a:bodyPr lIns="252000" tIns="0" rIns="144000" bIns="0" anchor="ctr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 lang="fi-FI" sz="3200" b="1" dirty="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Lyhyt tekstinosto</a:t>
            </a:r>
          </a:p>
        </p:txBody>
      </p:sp>
      <p:sp>
        <p:nvSpPr>
          <p:cNvPr id="18" name="Kuvan paikkamerkki">
            <a:extLst>
              <a:ext uri="{FF2B5EF4-FFF2-40B4-BE49-F238E27FC236}">
                <a16:creationId xmlns:a16="http://schemas.microsoft.com/office/drawing/2014/main" id="{50A2C103-14C6-2B76-AC44-03E5A034694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64587" y="549948"/>
            <a:ext cx="2784000" cy="5768469"/>
          </a:xfrm>
          <a:prstGeom prst="roundRect">
            <a:avLst>
              <a:gd name="adj" fmla="val 3640"/>
            </a:avLst>
          </a:prstGeom>
          <a:solidFill>
            <a:schemeClr val="bg1"/>
          </a:solidFill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</a:t>
            </a:r>
            <a:br>
              <a:rPr lang="fi-FI"/>
            </a:br>
            <a:r>
              <a:rPr lang="fi-FI"/>
              <a:t>-välilehti &gt; Rajaa. </a:t>
            </a:r>
          </a:p>
        </p:txBody>
      </p:sp>
      <p:sp>
        <p:nvSpPr>
          <p:cNvPr id="19" name="Kuvaaja">
            <a:extLst>
              <a:ext uri="{FF2B5EF4-FFF2-40B4-BE49-F238E27FC236}">
                <a16:creationId xmlns:a16="http://schemas.microsoft.com/office/drawing/2014/main" id="{ED8ECB41-8DE9-03A6-C07D-2A0DBD40F6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85355" y="5954201"/>
            <a:ext cx="1391762" cy="271756"/>
          </a:xfrm>
          <a:prstGeom prst="roundRect">
            <a:avLst>
              <a:gd name="adj" fmla="val 10636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067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13462571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">
            <a:extLst>
              <a:ext uri="{FF2B5EF4-FFF2-40B4-BE49-F238E27FC236}">
                <a16:creationId xmlns:a16="http://schemas.microsoft.com/office/drawing/2014/main" id="{90F0E271-CEF0-F8F2-3BE0-985DC89982D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40263" y="151049"/>
            <a:ext cx="5813037" cy="6542400"/>
          </a:xfrm>
          <a:prstGeom prst="roundRect">
            <a:avLst>
              <a:gd name="adj" fmla="val 2066"/>
            </a:avLst>
          </a:prstGeom>
          <a:noFill/>
        </p:spPr>
        <p:txBody>
          <a:bodyPr lIns="144000" tIns="144000" rIns="10800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4" name="Kuvaaja">
            <a:extLst>
              <a:ext uri="{FF2B5EF4-FFF2-40B4-BE49-F238E27FC236}">
                <a16:creationId xmlns:a16="http://schemas.microsoft.com/office/drawing/2014/main" id="{FFA53543-86C7-4C7E-A6AB-7B6F2098B99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4129" y="6312081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F04BCD48-6335-43D6-87AA-F4DBB59CA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9261" y="151051"/>
            <a:ext cx="5918400" cy="3196800"/>
          </a:xfrm>
          <a:prstGeom prst="roundRect">
            <a:avLst>
              <a:gd name="adj" fmla="val 3391"/>
            </a:avLst>
          </a:prstGeom>
          <a:noFill/>
        </p:spPr>
        <p:txBody>
          <a:bodyPr lIns="144000" tIns="144000" rIns="10800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3" name="Kuvaaja">
            <a:extLst>
              <a:ext uri="{FF2B5EF4-FFF2-40B4-BE49-F238E27FC236}">
                <a16:creationId xmlns:a16="http://schemas.microsoft.com/office/drawing/2014/main" id="{D3404D98-E1C1-42E5-BFB0-40ED50A240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533391" y="2958549"/>
            <a:ext cx="1391762" cy="279209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vert="horz" wrap="none" lIns="72000" tIns="54000" rIns="61200" bIns="54000" rtlCol="0" anchor="ctr" anchorCtr="0">
            <a:spAutoFit/>
          </a:bodyPr>
          <a:lstStyle>
            <a:lvl1pPr marL="0" indent="0" algn="r">
              <a:buNone/>
              <a:defRPr lang="fi-FI" sz="1067" dirty="0">
                <a:solidFill>
                  <a:schemeClr val="bg1"/>
                </a:solidFill>
              </a:defRPr>
            </a:lvl1pPr>
          </a:lstStyle>
          <a:p>
            <a:pPr marL="228594" lvl="0" indent="-228594">
              <a:lnSpc>
                <a:spcPct val="90000"/>
              </a:lnSpc>
              <a:spcAft>
                <a:spcPts val="0"/>
              </a:spcAft>
            </a:pPr>
            <a:r>
              <a:rPr lang="fi-FI"/>
              <a:t>Kuva: Kuvaajan nimi</a:t>
            </a:r>
          </a:p>
        </p:txBody>
      </p:sp>
      <p:sp>
        <p:nvSpPr>
          <p:cNvPr id="8" name="Kuvan paikkamerkki">
            <a:extLst>
              <a:ext uri="{FF2B5EF4-FFF2-40B4-BE49-F238E27FC236}">
                <a16:creationId xmlns:a16="http://schemas.microsoft.com/office/drawing/2014/main" id="{B2961B63-BCE8-420E-B85A-9561A8D300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9263" y="3497416"/>
            <a:ext cx="5918400" cy="3196800"/>
          </a:xfrm>
          <a:prstGeom prst="roundRect">
            <a:avLst>
              <a:gd name="adj" fmla="val 3149"/>
            </a:avLst>
          </a:prstGeom>
          <a:noFill/>
        </p:spPr>
        <p:txBody>
          <a:bodyPr lIns="144000" tIns="144000" rIns="10800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 sz="1133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2" name="Kuvaaja">
            <a:extLst>
              <a:ext uri="{FF2B5EF4-FFF2-40B4-BE49-F238E27FC236}">
                <a16:creationId xmlns:a16="http://schemas.microsoft.com/office/drawing/2014/main" id="{E85BA919-9FE2-4B09-8654-3A39277A45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33390" y="6314566"/>
            <a:ext cx="1391762" cy="271756"/>
          </a:xfrm>
          <a:prstGeom prst="roundRect">
            <a:avLst>
              <a:gd name="adj" fmla="val 10636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067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24451276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ko dian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">
            <a:extLst>
              <a:ext uri="{FF2B5EF4-FFF2-40B4-BE49-F238E27FC236}">
                <a16:creationId xmlns:a16="http://schemas.microsoft.com/office/drawing/2014/main" id="{BE391C1B-AD5B-4C2F-9881-EE44FA79B2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12192001" cy="6858000"/>
          </a:xfrm>
          <a:noFill/>
        </p:spPr>
        <p:txBody>
          <a:bodyPr lIns="252000" tIns="216000" rIns="252000" bIns="252000" anchor="t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4" name="Kuvaaja">
            <a:extLst>
              <a:ext uri="{FF2B5EF4-FFF2-40B4-BE49-F238E27FC236}">
                <a16:creationId xmlns:a16="http://schemas.microsoft.com/office/drawing/2014/main" id="{AD0C20ED-879F-4492-91EA-2218BB4422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83391" y="6370810"/>
            <a:ext cx="1391762" cy="279209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30009587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kuvatekst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5310E2D3-C2DC-45C6-BB68-45C753318F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8549" y="5388677"/>
            <a:ext cx="10193552" cy="1469323"/>
          </a:xfrm>
          <a:noFill/>
        </p:spPr>
        <p:txBody>
          <a:bodyPr wrap="square" lIns="0" tIns="144000" rIns="0" bIns="144000" anchor="ctr" anchorCtr="0">
            <a:noAutofit/>
          </a:bodyPr>
          <a:lstStyle>
            <a:lvl1pPr marL="0" indent="0" algn="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133" b="1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Kuvateksti väritaustalla. </a:t>
            </a:r>
            <a:br>
              <a:rPr lang="fi-FI"/>
            </a:br>
            <a:r>
              <a:rPr lang="fi-FI"/>
              <a:t>Voit rajata kuvan korkeutta jos kuvateksti on pitkä. (Kuvan muoto &gt; Rajaa) </a:t>
            </a:r>
            <a:br>
              <a:rPr lang="fi-FI"/>
            </a:br>
            <a:r>
              <a:rPr lang="fi-FI"/>
              <a:t>Kuvatekstin oletuskorkeuteen mahtuu korkeintaan kolme riviä tekstiä.</a:t>
            </a:r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94FC3E8E-0DC2-45F2-96A6-E8B0DA7542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12192001" cy="5388677"/>
          </a:xfrm>
          <a:noFill/>
        </p:spPr>
        <p:txBody>
          <a:bodyPr lIns="252000" tIns="216000" rIns="252000" bIns="252000" anchor="t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2" name="Kuvaaja">
            <a:extLst>
              <a:ext uri="{FF2B5EF4-FFF2-40B4-BE49-F238E27FC236}">
                <a16:creationId xmlns:a16="http://schemas.microsoft.com/office/drawing/2014/main" id="{C4550507-47A7-4A14-30B4-8AD8C16EFDA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4824" y="4960824"/>
            <a:ext cx="1391762" cy="276725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5863FF3D-94EA-86CF-DCBC-A378C7900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4747" y="5667339"/>
            <a:ext cx="593901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65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ysymyk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"/>
          <p:cNvSpPr>
            <a:spLocks noGrp="1"/>
          </p:cNvSpPr>
          <p:nvPr>
            <p:ph type="ctrTitle" hasCustomPrompt="1"/>
          </p:nvPr>
        </p:nvSpPr>
        <p:spPr>
          <a:xfrm>
            <a:off x="703231" y="4374869"/>
            <a:ext cx="10788284" cy="2269508"/>
          </a:xfrm>
        </p:spPr>
        <p:txBody>
          <a:bodyPr anchor="t">
            <a:noAutofit/>
          </a:bodyPr>
          <a:lstStyle>
            <a:lvl1pPr algn="ctr">
              <a:lnSpc>
                <a:spcPct val="9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Kysymykset</a:t>
            </a: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32B4390B-9075-4E0A-A9AF-04F150527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42752" y="1286223"/>
            <a:ext cx="4906499" cy="3088647"/>
            <a:chOff x="2777122" y="837205"/>
            <a:chExt cx="3679874" cy="2316485"/>
          </a:xfrm>
        </p:grpSpPr>
        <p:pic>
          <p:nvPicPr>
            <p:cNvPr id="5" name="Picture 4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AA8C56B-3819-4543-839E-1C1FD515B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7122" y="837205"/>
              <a:ext cx="2221997" cy="2316485"/>
            </a:xfrm>
            <a:prstGeom prst="rect">
              <a:avLst/>
            </a:prstGeom>
          </p:spPr>
        </p:pic>
        <p:pic>
          <p:nvPicPr>
            <p:cNvPr id="6" name="Picture 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DD5EB96-9346-431E-B07C-D5D5FCA19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905384" y="890637"/>
              <a:ext cx="1551612" cy="1617593"/>
            </a:xfrm>
            <a:prstGeom prst="rect">
              <a:avLst/>
            </a:prstGeom>
          </p:spPr>
        </p:pic>
      </p:grpSp>
      <p:pic>
        <p:nvPicPr>
          <p:cNvPr id="8" name="Logo">
            <a:extLst>
              <a:ext uri="{FF2B5EF4-FFF2-40B4-BE49-F238E27FC236}">
                <a16:creationId xmlns:a16="http://schemas.microsoft.com/office/drawing/2014/main" id="{0DE14B14-24A5-92AF-B4A5-11EC56A8A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2956" y="469236"/>
            <a:ext cx="593901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64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">
            <a:extLst>
              <a:ext uri="{FF2B5EF4-FFF2-40B4-BE49-F238E27FC236}">
                <a16:creationId xmlns:a16="http://schemas.microsoft.com/office/drawing/2014/main" id="{FC3A0389-86EC-4472-829C-009BEE2091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4563" y="3928187"/>
            <a:ext cx="9882879" cy="1296087"/>
          </a:xfrm>
        </p:spPr>
        <p:txBody>
          <a:bodyPr anchor="t" anchorCtr="0"/>
          <a:lstStyle>
            <a:lvl1pPr algn="ctr">
              <a:lnSpc>
                <a:spcPct val="90000"/>
              </a:lnSpc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/>
              <a:t>Kiitos!</a:t>
            </a:r>
          </a:p>
        </p:txBody>
      </p:sp>
      <p:pic>
        <p:nvPicPr>
          <p:cNvPr id="2" name="Lilj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43" y="1347866"/>
            <a:ext cx="1485915" cy="206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57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879502" y="1200006"/>
            <a:ext cx="10433001" cy="4457989"/>
          </a:xfrm>
        </p:spPr>
        <p:txBody>
          <a:bodyPr anchor="ctr" anchorCtr="0">
            <a:noAutofit/>
          </a:bodyPr>
          <a:lstStyle>
            <a:lvl1pPr algn="ctr">
              <a:lnSpc>
                <a:spcPct val="9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slogania napsauttamalla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491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änään tehdään lisää historiaa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1231797" y="3136440"/>
            <a:ext cx="9728409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fi-FI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Tänään tehdään </a:t>
            </a:r>
            <a:br>
              <a:rPr lang="fi-FI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</a:br>
            <a:r>
              <a:rPr lang="fi-FI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lisää historiaa.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940E899-7F5E-B1DF-2F94-F46A4D09D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7"/>
          <a:stretch/>
        </p:blipFill>
        <p:spPr>
          <a:xfrm>
            <a:off x="5554272" y="1041826"/>
            <a:ext cx="1083456" cy="17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11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rbaani legenda jo vuodesta 1229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891064" y="3153373"/>
            <a:ext cx="10409872" cy="2455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fi-FI" sz="8533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Urbaani legenda jo </a:t>
            </a:r>
            <a:br>
              <a:rPr lang="fi-FI" sz="8533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</a:br>
            <a:r>
              <a:rPr lang="fi-FI" sz="8533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vuodesta 1229.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940E899-7F5E-B1DF-2F94-F46A4D09D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7"/>
          <a:stretch/>
        </p:blipFill>
        <p:spPr>
          <a:xfrm>
            <a:off x="5554272" y="1041826"/>
            <a:ext cx="1083456" cy="17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956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ld town, but pretty funky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1231797" y="3102574"/>
            <a:ext cx="9728409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Old town, </a:t>
            </a:r>
            <a:br>
              <a:rPr lang="en-US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</a:br>
            <a:r>
              <a:rPr lang="en-US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but pretty funky!</a:t>
            </a:r>
            <a:endParaRPr lang="fi-FI" sz="8800" b="1" kern="1200">
              <a:solidFill>
                <a:schemeClr val="bg1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940E899-7F5E-B1DF-2F94-F46A4D09D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7"/>
          <a:stretch/>
        </p:blipFill>
        <p:spPr>
          <a:xfrm>
            <a:off x="5554272" y="1041826"/>
            <a:ext cx="1083456" cy="17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42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(B)oldest city in Finland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1231796" y="3102574"/>
            <a:ext cx="9728409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The     oldest city </a:t>
            </a:r>
            <a:br>
              <a:rPr lang="en-US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</a:br>
            <a:r>
              <a:rPr lang="en-US" sz="8800" b="1" kern="1200">
                <a:solidFill>
                  <a:schemeClr val="bg1"/>
                </a:solidFill>
                <a:latin typeface="Arial"/>
                <a:ea typeface="+mj-ea"/>
                <a:cs typeface="Arial"/>
              </a:rPr>
              <a:t>in Finland.</a:t>
            </a:r>
            <a:endParaRPr lang="fi-FI" sz="8800" b="1" kern="1200">
              <a:solidFill>
                <a:schemeClr val="bg1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940E899-7F5E-B1DF-2F94-F46A4D09D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7"/>
          <a:stretch/>
        </p:blipFill>
        <p:spPr>
          <a:xfrm>
            <a:off x="5554272" y="1041826"/>
            <a:ext cx="1083456" cy="1710084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F941703D-6AB7-E799-859D-D7F58482C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/>
          <a:stretch/>
        </p:blipFill>
        <p:spPr>
          <a:xfrm>
            <a:off x="3605707" y="2322283"/>
            <a:ext cx="1757399" cy="232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331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062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9257" y="926337"/>
            <a:ext cx="9882879" cy="98875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9256" y="2250311"/>
            <a:ext cx="8977843" cy="40557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8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</p:sldLayoutIdLst>
  <p:txStyles>
    <p:titleStyle>
      <a:lvl1pPr algn="l" defTabSz="609570" rtl="0" eaLnBrk="1" latinLnBrk="0" hangingPunct="1">
        <a:lnSpc>
          <a:spcPct val="85000"/>
        </a:lnSpc>
        <a:spcBef>
          <a:spcPct val="0"/>
        </a:spcBef>
        <a:buNone/>
        <a:defRPr sz="4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191995" indent="-287993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19982" indent="-263993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Font typeface="Lucida Grande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51971" indent="-191995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31959" indent="-191995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SzPct val="100000"/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111947" indent="-191995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Font typeface="Arial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CA4B3-133E-78F5-46A3-FAD9249B8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uora yhdysviiva 1">
            <a:extLst>
              <a:ext uri="{FF2B5EF4-FFF2-40B4-BE49-F238E27FC236}">
                <a16:creationId xmlns:a16="http://schemas.microsoft.com/office/drawing/2014/main" id="{50ACF78D-B29B-157B-9FF0-BE105A19C785}"/>
              </a:ext>
            </a:extLst>
          </p:cNvPr>
          <p:cNvCxnSpPr/>
          <p:nvPr/>
        </p:nvCxnSpPr>
        <p:spPr>
          <a:xfrm>
            <a:off x="218903" y="1829331"/>
            <a:ext cx="11720945" cy="0"/>
          </a:xfrm>
          <a:prstGeom prst="line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85C0D996-311E-39AB-6C0A-446CDA225A65}"/>
              </a:ext>
            </a:extLst>
          </p:cNvPr>
          <p:cNvCxnSpPr/>
          <p:nvPr/>
        </p:nvCxnSpPr>
        <p:spPr>
          <a:xfrm>
            <a:off x="0" y="5512664"/>
            <a:ext cx="117209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244A59C5-AEBE-F24D-43F2-D7B6A87C811A}"/>
              </a:ext>
            </a:extLst>
          </p:cNvPr>
          <p:cNvCxnSpPr/>
          <p:nvPr/>
        </p:nvCxnSpPr>
        <p:spPr>
          <a:xfrm>
            <a:off x="235527" y="4013437"/>
            <a:ext cx="117209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A626E879-6212-8A01-DAA4-4434D0DB663D}"/>
              </a:ext>
            </a:extLst>
          </p:cNvPr>
          <p:cNvCxnSpPr/>
          <p:nvPr/>
        </p:nvCxnSpPr>
        <p:spPr>
          <a:xfrm>
            <a:off x="2558537" y="26690"/>
            <a:ext cx="0" cy="6575367"/>
          </a:xfrm>
          <a:prstGeom prst="line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4035A36-9A33-512B-AEE6-1C1A257F271B}"/>
              </a:ext>
            </a:extLst>
          </p:cNvPr>
          <p:cNvCxnSpPr>
            <a:cxnSpLocks/>
          </p:cNvCxnSpPr>
          <p:nvPr/>
        </p:nvCxnSpPr>
        <p:spPr>
          <a:xfrm>
            <a:off x="690507" y="2546"/>
            <a:ext cx="0" cy="6575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49A314FE-4D59-C709-9590-8BBE2638718B}"/>
              </a:ext>
            </a:extLst>
          </p:cNvPr>
          <p:cNvCxnSpPr/>
          <p:nvPr/>
        </p:nvCxnSpPr>
        <p:spPr>
          <a:xfrm>
            <a:off x="4544447" y="0"/>
            <a:ext cx="0" cy="6575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942E4F55-BB38-4EEF-015A-662044AFF5CF}"/>
              </a:ext>
            </a:extLst>
          </p:cNvPr>
          <p:cNvCxnSpPr/>
          <p:nvPr/>
        </p:nvCxnSpPr>
        <p:spPr>
          <a:xfrm>
            <a:off x="6447062" y="0"/>
            <a:ext cx="0" cy="6575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ruutu 13">
            <a:extLst>
              <a:ext uri="{FF2B5EF4-FFF2-40B4-BE49-F238E27FC236}">
                <a16:creationId xmlns:a16="http://schemas.microsoft.com/office/drawing/2014/main" id="{1EE1CA60-45A0-B7CD-83B4-34525803E0C3}"/>
              </a:ext>
            </a:extLst>
          </p:cNvPr>
          <p:cNvSpPr txBox="1"/>
          <p:nvPr/>
        </p:nvSpPr>
        <p:spPr>
          <a:xfrm rot="16200000">
            <a:off x="-2513163" y="3374244"/>
            <a:ext cx="60995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jäsenkunta 	        toiminta-alue	vastuukunta	    toimielin</a:t>
            </a:r>
          </a:p>
        </p:txBody>
      </p:sp>
      <p:cxnSp>
        <p:nvCxnSpPr>
          <p:cNvPr id="28" name="Suora yhdysviiva 27">
            <a:extLst>
              <a:ext uri="{FF2B5EF4-FFF2-40B4-BE49-F238E27FC236}">
                <a16:creationId xmlns:a16="http://schemas.microsoft.com/office/drawing/2014/main" id="{19461994-396B-1FBD-E6C2-7EBB89A58C36}"/>
              </a:ext>
            </a:extLst>
          </p:cNvPr>
          <p:cNvCxnSpPr/>
          <p:nvPr/>
        </p:nvCxnSpPr>
        <p:spPr>
          <a:xfrm>
            <a:off x="8430825" y="0"/>
            <a:ext cx="0" cy="6575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Vuokaaviosymboli: Vaihtoehtoinen käsittely 29">
            <a:extLst>
              <a:ext uri="{FF2B5EF4-FFF2-40B4-BE49-F238E27FC236}">
                <a16:creationId xmlns:a16="http://schemas.microsoft.com/office/drawing/2014/main" id="{B695E161-552E-4761-3542-373A22C70758}"/>
              </a:ext>
            </a:extLst>
          </p:cNvPr>
          <p:cNvSpPr/>
          <p:nvPr/>
        </p:nvSpPr>
        <p:spPr>
          <a:xfrm>
            <a:off x="5606803" y="713025"/>
            <a:ext cx="1680518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Esitys seuraavan toimintavuoden talousarvioksi</a:t>
            </a:r>
          </a:p>
        </p:txBody>
      </p:sp>
      <p:sp>
        <p:nvSpPr>
          <p:cNvPr id="32" name="Vuokaaviosymboli: Vaihtoehtoinen käsittely 31">
            <a:extLst>
              <a:ext uri="{FF2B5EF4-FFF2-40B4-BE49-F238E27FC236}">
                <a16:creationId xmlns:a16="http://schemas.microsoft.com/office/drawing/2014/main" id="{FA0F82C4-A958-FAF1-3F13-546676A15DF3}"/>
              </a:ext>
            </a:extLst>
          </p:cNvPr>
          <p:cNvSpPr/>
          <p:nvPr/>
        </p:nvSpPr>
        <p:spPr>
          <a:xfrm>
            <a:off x="8543948" y="2963654"/>
            <a:ext cx="1603461" cy="720185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Pormestarin talousarvioesitys</a:t>
            </a:r>
          </a:p>
        </p:txBody>
      </p:sp>
      <p:sp>
        <p:nvSpPr>
          <p:cNvPr id="34" name="Tekstiruutu 33">
            <a:extLst>
              <a:ext uri="{FF2B5EF4-FFF2-40B4-BE49-F238E27FC236}">
                <a16:creationId xmlns:a16="http://schemas.microsoft.com/office/drawing/2014/main" id="{22288F04-8E01-97B1-425E-436991776115}"/>
              </a:ext>
            </a:extLst>
          </p:cNvPr>
          <p:cNvSpPr txBox="1"/>
          <p:nvPr/>
        </p:nvSpPr>
        <p:spPr>
          <a:xfrm>
            <a:off x="-6300" y="63383"/>
            <a:ext cx="10798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dirty="0">
                <a:solidFill>
                  <a:srgbClr val="222435"/>
                </a:solidFill>
                <a:latin typeface="Arial"/>
              </a:rPr>
              <a:t>	    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kesäkuu		       elokuu	                          syyskuu	            lokakuu 	               marraskuu 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49534246-918A-82FE-E8CB-60659E41E8BF}"/>
              </a:ext>
            </a:extLst>
          </p:cNvPr>
          <p:cNvSpPr txBox="1"/>
          <p:nvPr/>
        </p:nvSpPr>
        <p:spPr>
          <a:xfrm>
            <a:off x="4786671" y="4883082"/>
            <a:ext cx="353103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r>
              <a:rPr lang="fi-FI" sz="1000" dirty="0"/>
              <a:t>* Toiminta-alueen lähipalvelujen talousarvioesitys siirretään sellaisenaan osaksi työllisyysalueen talousarviota.</a:t>
            </a:r>
          </a:p>
        </p:txBody>
      </p:sp>
      <p:sp>
        <p:nvSpPr>
          <p:cNvPr id="18" name="Vuokaaviosymboli: Vaihtoehtoinen käsittely 17">
            <a:extLst>
              <a:ext uri="{FF2B5EF4-FFF2-40B4-BE49-F238E27FC236}">
                <a16:creationId xmlns:a16="http://schemas.microsoft.com/office/drawing/2014/main" id="{64198436-9D56-5EB7-DAC8-9189CAFD5D4B}"/>
              </a:ext>
            </a:extLst>
          </p:cNvPr>
          <p:cNvSpPr/>
          <p:nvPr/>
        </p:nvSpPr>
        <p:spPr>
          <a:xfrm>
            <a:off x="1796215" y="1978792"/>
            <a:ext cx="1642522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i-FI" sz="1200" dirty="0">
                <a:solidFill>
                  <a:srgbClr val="222435"/>
                </a:solidFill>
              </a:rPr>
              <a:t>Keskitettyjen palvelujen suunnitteluluvut</a:t>
            </a:r>
          </a:p>
        </p:txBody>
      </p:sp>
      <p:sp>
        <p:nvSpPr>
          <p:cNvPr id="19" name="Vuokaaviosymboli: Vaihtoehtoinen käsittely 18">
            <a:extLst>
              <a:ext uri="{FF2B5EF4-FFF2-40B4-BE49-F238E27FC236}">
                <a16:creationId xmlns:a16="http://schemas.microsoft.com/office/drawing/2014/main" id="{92A01244-2EF7-64DF-946C-A0F68CBE124F}"/>
              </a:ext>
            </a:extLst>
          </p:cNvPr>
          <p:cNvSpPr/>
          <p:nvPr/>
        </p:nvSpPr>
        <p:spPr>
          <a:xfrm>
            <a:off x="1756275" y="5639660"/>
            <a:ext cx="1642522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i-FI" sz="1200" dirty="0">
                <a:solidFill>
                  <a:srgbClr val="222435"/>
                </a:solidFill>
              </a:rPr>
              <a:t>Toimintavuoden talouden suunnitteluluvut</a:t>
            </a:r>
          </a:p>
        </p:txBody>
      </p:sp>
      <p:sp>
        <p:nvSpPr>
          <p:cNvPr id="21" name="Vuokaaviosymboli: Vaihtoehtoinen käsittely 20">
            <a:extLst>
              <a:ext uri="{FF2B5EF4-FFF2-40B4-BE49-F238E27FC236}">
                <a16:creationId xmlns:a16="http://schemas.microsoft.com/office/drawing/2014/main" id="{1CDE44E5-9B2C-3D71-C759-36844F7163C9}"/>
              </a:ext>
            </a:extLst>
          </p:cNvPr>
          <p:cNvSpPr/>
          <p:nvPr/>
        </p:nvSpPr>
        <p:spPr>
          <a:xfrm>
            <a:off x="2739715" y="2963654"/>
            <a:ext cx="1662019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i-FI" sz="1200" dirty="0">
                <a:solidFill>
                  <a:srgbClr val="222435"/>
                </a:solidFill>
              </a:rPr>
              <a:t>Työllisyysalueen talousarvioluonnos</a:t>
            </a:r>
          </a:p>
        </p:txBody>
      </p:sp>
      <p:sp>
        <p:nvSpPr>
          <p:cNvPr id="22" name="Vuokaaviosymboli: Vaihtoehtoinen käsittely 21">
            <a:extLst>
              <a:ext uri="{FF2B5EF4-FFF2-40B4-BE49-F238E27FC236}">
                <a16:creationId xmlns:a16="http://schemas.microsoft.com/office/drawing/2014/main" id="{BF3BFEB3-95BB-1DA8-137D-60F7F0486EF9}"/>
              </a:ext>
            </a:extLst>
          </p:cNvPr>
          <p:cNvSpPr/>
          <p:nvPr/>
        </p:nvSpPr>
        <p:spPr>
          <a:xfrm>
            <a:off x="2739715" y="4334371"/>
            <a:ext cx="1662019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i-FI" sz="1200" dirty="0">
                <a:solidFill>
                  <a:srgbClr val="222435"/>
                </a:solidFill>
              </a:rPr>
              <a:t>Toiminta-alueen talousarvioluonnos (lakisääteiset palvelut) *</a:t>
            </a:r>
          </a:p>
        </p:txBody>
      </p:sp>
      <p:sp>
        <p:nvSpPr>
          <p:cNvPr id="23" name="Vuokaaviosymboli: Vaihtoehtoinen käsittely 22">
            <a:extLst>
              <a:ext uri="{FF2B5EF4-FFF2-40B4-BE49-F238E27FC236}">
                <a16:creationId xmlns:a16="http://schemas.microsoft.com/office/drawing/2014/main" id="{196C26D6-4ABF-DEB0-7D21-A8B2F34B1669}"/>
              </a:ext>
            </a:extLst>
          </p:cNvPr>
          <p:cNvSpPr/>
          <p:nvPr/>
        </p:nvSpPr>
        <p:spPr>
          <a:xfrm>
            <a:off x="4687161" y="2344910"/>
            <a:ext cx="1578724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i-FI" sz="1200" dirty="0">
                <a:solidFill>
                  <a:srgbClr val="222435"/>
                </a:solidFill>
              </a:rPr>
              <a:t>Kansliapäällikön talousarvioluonnos</a:t>
            </a:r>
          </a:p>
        </p:txBody>
      </p:sp>
      <p:sp>
        <p:nvSpPr>
          <p:cNvPr id="25" name="Vuokaaviosymboli: Vaihtoehtoinen käsittely 24">
            <a:extLst>
              <a:ext uri="{FF2B5EF4-FFF2-40B4-BE49-F238E27FC236}">
                <a16:creationId xmlns:a16="http://schemas.microsoft.com/office/drawing/2014/main" id="{05DE01CE-A9C9-DEA5-B586-E23270C75A4C}"/>
              </a:ext>
            </a:extLst>
          </p:cNvPr>
          <p:cNvSpPr/>
          <p:nvPr/>
        </p:nvSpPr>
        <p:spPr>
          <a:xfrm>
            <a:off x="10147409" y="2021062"/>
            <a:ext cx="1792437" cy="835402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Kaupungin-valtuuston käsittely</a:t>
            </a:r>
          </a:p>
        </p:txBody>
      </p:sp>
    </p:spTree>
    <p:extLst>
      <p:ext uri="{BB962C8B-B14F-4D97-AF65-F5344CB8AC3E}">
        <p14:creationId xmlns:p14="http://schemas.microsoft.com/office/powerpoint/2010/main" val="306859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146BCD-C538-5058-DBD0-66023272E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934191"/>
            <a:ext cx="6057899" cy="713620"/>
          </a:xfrm>
        </p:spPr>
        <p:txBody>
          <a:bodyPr/>
          <a:lstStyle/>
          <a:p>
            <a:r>
              <a:rPr lang="fi-FI"/>
              <a:t>Aikataulu</a:t>
            </a:r>
          </a:p>
        </p:txBody>
      </p:sp>
      <p:sp>
        <p:nvSpPr>
          <p:cNvPr id="3" name="Tekstin paikkamerkki 1">
            <a:extLst>
              <a:ext uri="{FF2B5EF4-FFF2-40B4-BE49-F238E27FC236}">
                <a16:creationId xmlns:a16="http://schemas.microsoft.com/office/drawing/2014/main" id="{067BAE1D-A344-918F-1935-334D0A0D2F3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6714" y="2136771"/>
            <a:ext cx="3116029" cy="1218973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06/08</a:t>
            </a:r>
          </a:p>
          <a:p>
            <a:pPr algn="ctr"/>
            <a:r>
              <a:rPr lang="fi-FI" b="1" dirty="0"/>
              <a:t>Vastuukunta: </a:t>
            </a:r>
          </a:p>
          <a:p>
            <a:pPr algn="ctr"/>
            <a:r>
              <a:rPr lang="fi-FI" dirty="0"/>
              <a:t>Keskitettyjen palvelujen suunnitteluluvut</a:t>
            </a:r>
            <a:endParaRPr lang="fi-FI" b="1" dirty="0"/>
          </a:p>
        </p:txBody>
      </p:sp>
      <p:sp>
        <p:nvSpPr>
          <p:cNvPr id="7" name="Tekstin paikkamerkki 1">
            <a:extLst>
              <a:ext uri="{FF2B5EF4-FFF2-40B4-BE49-F238E27FC236}">
                <a16:creationId xmlns:a16="http://schemas.microsoft.com/office/drawing/2014/main" id="{053ABF61-C0B9-ED4B-B0FB-1AE58C1D4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364" y="4910333"/>
            <a:ext cx="2303999" cy="1106967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06/08</a:t>
            </a:r>
          </a:p>
          <a:p>
            <a:pPr algn="ctr"/>
            <a:r>
              <a:rPr lang="fi-FI" b="1" dirty="0"/>
              <a:t>Jäsenkunta:</a:t>
            </a:r>
            <a:r>
              <a:rPr lang="fi-FI" dirty="0"/>
              <a:t> toimintavuoden talouden suunnitteluluvut</a:t>
            </a:r>
          </a:p>
        </p:txBody>
      </p:sp>
      <p:sp>
        <p:nvSpPr>
          <p:cNvPr id="26" name="Tekstin paikkamerkki 1">
            <a:extLst>
              <a:ext uri="{FF2B5EF4-FFF2-40B4-BE49-F238E27FC236}">
                <a16:creationId xmlns:a16="http://schemas.microsoft.com/office/drawing/2014/main" id="{776A61AD-7CFD-FEB1-0DD2-FC35D4C0602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349784" y="4910333"/>
            <a:ext cx="2303999" cy="1106967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08</a:t>
            </a:r>
          </a:p>
          <a:p>
            <a:pPr algn="ctr"/>
            <a:r>
              <a:rPr lang="fi-FI" b="1" dirty="0"/>
              <a:t>Toiminta-alue: </a:t>
            </a:r>
          </a:p>
          <a:p>
            <a:pPr algn="ctr"/>
            <a:r>
              <a:rPr lang="fi-FI" dirty="0"/>
              <a:t>Toiminta-alueen talousarvioluonnos (lakisääteiset palvelut)</a:t>
            </a:r>
          </a:p>
        </p:txBody>
      </p:sp>
      <p:sp>
        <p:nvSpPr>
          <p:cNvPr id="4" name="Tekstin paikkamerkki 1">
            <a:extLst>
              <a:ext uri="{FF2B5EF4-FFF2-40B4-BE49-F238E27FC236}">
                <a16:creationId xmlns:a16="http://schemas.microsoft.com/office/drawing/2014/main" id="{CF8C362C-33B7-A002-2672-7CAE147DE41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703048" y="2242902"/>
            <a:ext cx="2303999" cy="1106967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08</a:t>
            </a:r>
          </a:p>
          <a:p>
            <a:pPr algn="ctr"/>
            <a:r>
              <a:rPr lang="fi-FI" b="1" dirty="0"/>
              <a:t>Vastuukunta: </a:t>
            </a:r>
            <a:r>
              <a:rPr lang="fi-FI" dirty="0"/>
              <a:t>Työllisyysalueen talousarvioluonnos</a:t>
            </a:r>
            <a:endParaRPr lang="fi-FI" b="1" dirty="0"/>
          </a:p>
        </p:txBody>
      </p:sp>
      <p:sp>
        <p:nvSpPr>
          <p:cNvPr id="9" name="Tekstin paikkamerkki 1">
            <a:extLst>
              <a:ext uri="{FF2B5EF4-FFF2-40B4-BE49-F238E27FC236}">
                <a16:creationId xmlns:a16="http://schemas.microsoft.com/office/drawing/2014/main" id="{B0FC0DCD-E5B8-7F28-397D-07D7B7CBCE6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19499" y="4910334"/>
            <a:ext cx="2303999" cy="1106966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09</a:t>
            </a:r>
          </a:p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Vastuukunta: 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Kansliapäällikön talousarvioluonnos toimielinkäsittelyyn</a:t>
            </a:r>
          </a:p>
        </p:txBody>
      </p:sp>
      <p:sp>
        <p:nvSpPr>
          <p:cNvPr id="5" name="Tekstin paikkamerkki 1">
            <a:extLst>
              <a:ext uri="{FF2B5EF4-FFF2-40B4-BE49-F238E27FC236}">
                <a16:creationId xmlns:a16="http://schemas.microsoft.com/office/drawing/2014/main" id="{050CF0A6-5A7F-B4C2-028C-9E9DDBEFD27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549213" y="2179061"/>
            <a:ext cx="2303999" cy="1106967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09/10</a:t>
            </a:r>
          </a:p>
          <a:p>
            <a:pPr marL="0" marR="0" lvl="0" indent="0" algn="ctr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Toimielin: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esitys seur. toimintavuoden talousarvioksi</a:t>
            </a:r>
            <a:endParaRPr lang="fi-FI" sz="2133" b="1" dirty="0">
              <a:solidFill>
                <a:schemeClr val="bg2"/>
              </a:solidFill>
            </a:endParaRPr>
          </a:p>
        </p:txBody>
      </p:sp>
      <p:sp>
        <p:nvSpPr>
          <p:cNvPr id="6" name="Tekstin paikkamerkki 1">
            <a:extLst>
              <a:ext uri="{FF2B5EF4-FFF2-40B4-BE49-F238E27FC236}">
                <a16:creationId xmlns:a16="http://schemas.microsoft.com/office/drawing/2014/main" id="{C41BC30A-F4EF-50F5-E687-688509F24E1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032869" y="2127423"/>
            <a:ext cx="2303999" cy="1106967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11</a:t>
            </a:r>
          </a:p>
          <a:p>
            <a:pPr algn="ctr"/>
            <a:r>
              <a:rPr lang="fi-FI" b="1" dirty="0"/>
              <a:t>Vastuukunta:</a:t>
            </a:r>
            <a:endParaRPr lang="fi-FI" dirty="0"/>
          </a:p>
          <a:p>
            <a:pPr algn="ctr"/>
            <a:r>
              <a:rPr lang="fi-FI" dirty="0"/>
              <a:t>Pormestarin talousarvioesitys</a:t>
            </a:r>
          </a:p>
        </p:txBody>
      </p:sp>
      <p:sp>
        <p:nvSpPr>
          <p:cNvPr id="10" name="Tekstin paikkamerkki 1">
            <a:extLst>
              <a:ext uri="{FF2B5EF4-FFF2-40B4-BE49-F238E27FC236}">
                <a16:creationId xmlns:a16="http://schemas.microsoft.com/office/drawing/2014/main" id="{EA256444-BEF8-2762-7CA4-D0792C41E2B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9032869" y="4910333"/>
            <a:ext cx="2303999" cy="1106967"/>
          </a:xfrm>
        </p:spPr>
        <p:txBody>
          <a:bodyPr/>
          <a:lstStyle/>
          <a:p>
            <a:pPr algn="ctr"/>
            <a:r>
              <a:rPr lang="fi-FI" sz="2133" b="1" dirty="0">
                <a:solidFill>
                  <a:schemeClr val="bg2"/>
                </a:solidFill>
              </a:rPr>
              <a:t>Kuukausi 11</a:t>
            </a:r>
          </a:p>
          <a:p>
            <a:pPr algn="ctr"/>
            <a:r>
              <a:rPr lang="fi-FI" b="1" dirty="0"/>
              <a:t>Vastuukunta: </a:t>
            </a:r>
            <a:r>
              <a:rPr lang="fi-FI" dirty="0"/>
              <a:t>Kaupunginvaltuuston käsittely</a:t>
            </a:r>
            <a:endParaRPr lang="fi-FI" b="1" dirty="0"/>
          </a:p>
          <a:p>
            <a:endParaRPr lang="fi-FI" dirty="0"/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3DC23A0F-5DBC-59C2-BBDA-46BFDE79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2501" y="4017876"/>
            <a:ext cx="10384367" cy="0"/>
          </a:xfrm>
          <a:prstGeom prst="line">
            <a:avLst/>
          </a:prstGeom>
          <a:ln w="25400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26891FF7-AF4B-8140-B0B0-7DE762DDA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44591" y="3429000"/>
            <a:ext cx="0" cy="574505"/>
          </a:xfrm>
          <a:prstGeom prst="line">
            <a:avLst/>
          </a:prstGeom>
          <a:ln w="25400">
            <a:solidFill>
              <a:schemeClr val="bg2"/>
            </a:solidFill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91803B15-6EF7-3710-807A-F34A46086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800212" y="4075210"/>
            <a:ext cx="0" cy="777790"/>
          </a:xfrm>
          <a:prstGeom prst="line">
            <a:avLst/>
          </a:prstGeom>
          <a:ln w="25400">
            <a:solidFill>
              <a:schemeClr val="bg2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55566F21-2932-FC98-46DA-0A1AE01BC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144416" y="4069514"/>
            <a:ext cx="0" cy="783486"/>
          </a:xfrm>
          <a:prstGeom prst="line">
            <a:avLst/>
          </a:prstGeom>
          <a:ln w="25400">
            <a:solidFill>
              <a:schemeClr val="bg2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646107A4-8065-3616-46ED-3E132CBA2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5507" y="3443371"/>
            <a:ext cx="0" cy="574505"/>
          </a:xfrm>
          <a:prstGeom prst="line">
            <a:avLst/>
          </a:prstGeom>
          <a:ln w="25400">
            <a:solidFill>
              <a:schemeClr val="bg2"/>
            </a:solidFill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A409D84C-49D7-D7DA-6A03-2DFC65358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700233" y="3349869"/>
            <a:ext cx="980" cy="668007"/>
          </a:xfrm>
          <a:prstGeom prst="line">
            <a:avLst/>
          </a:prstGeom>
          <a:ln w="25400">
            <a:solidFill>
              <a:schemeClr val="bg2"/>
            </a:solidFill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38140584-7CA0-2724-4F20-55925538D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7371499" y="4069514"/>
            <a:ext cx="0" cy="840820"/>
          </a:xfrm>
          <a:prstGeom prst="line">
            <a:avLst/>
          </a:prstGeom>
          <a:ln w="25400">
            <a:solidFill>
              <a:schemeClr val="bg2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F27FD844-793E-30F5-DEF6-0C4C06012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904537" y="3260221"/>
            <a:ext cx="0" cy="757655"/>
          </a:xfrm>
          <a:prstGeom prst="line">
            <a:avLst/>
          </a:prstGeom>
          <a:ln w="25400">
            <a:solidFill>
              <a:schemeClr val="bg2"/>
            </a:solidFill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D8A91582-6888-F953-784E-08B137950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4501784" y="4071214"/>
            <a:ext cx="0" cy="839119"/>
          </a:xfrm>
          <a:prstGeom prst="line">
            <a:avLst/>
          </a:prstGeom>
          <a:ln w="25400">
            <a:solidFill>
              <a:schemeClr val="bg2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9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6B07C-4BB9-E670-FB30-8F67FB7F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2BD06CAC-6867-9157-ACE7-8C8347B7E4FD}"/>
              </a:ext>
            </a:extLst>
          </p:cNvPr>
          <p:cNvGraphicFramePr>
            <a:graphicFrameLocks noGrp="1"/>
          </p:cNvGraphicFramePr>
          <p:nvPr/>
        </p:nvGraphicFramePr>
        <p:xfrm>
          <a:off x="163182" y="1094553"/>
          <a:ext cx="11587314" cy="5582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209">
                  <a:extLst>
                    <a:ext uri="{9D8B030D-6E8A-4147-A177-3AD203B41FA5}">
                      <a16:colId xmlns:a16="http://schemas.microsoft.com/office/drawing/2014/main" val="1254248081"/>
                    </a:ext>
                  </a:extLst>
                </a:gridCol>
                <a:gridCol w="9449105">
                  <a:extLst>
                    <a:ext uri="{9D8B030D-6E8A-4147-A177-3AD203B41FA5}">
                      <a16:colId xmlns:a16="http://schemas.microsoft.com/office/drawing/2014/main" val="1762357047"/>
                    </a:ext>
                  </a:extLst>
                </a:gridCol>
              </a:tblGrid>
              <a:tr h="967849"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Lakisääteisen lähipalvelun lisääminen tilikauden aikana</a:t>
                      </a:r>
                    </a:p>
                    <a:p>
                      <a:r>
                        <a:rPr lang="fi-FI" sz="2000" dirty="0"/>
                        <a:t>Jäsenkunnat ja </a:t>
                      </a:r>
                      <a:r>
                        <a:rPr lang="fi-FI" sz="2000" b="1" kern="0" dirty="0">
                          <a:ea typeface="Times New Roman" panose="02020603050405020304" pitchFamily="18" charset="0"/>
                        </a:rPr>
                        <a:t>54§ kunnat</a:t>
                      </a:r>
                      <a:endParaRPr lang="fi-FI" sz="20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1146248313"/>
                  </a:ext>
                </a:extLst>
              </a:tr>
              <a:tr h="1196116">
                <a:tc>
                  <a:txBody>
                    <a:bodyPr/>
                    <a:lstStyle/>
                    <a:p>
                      <a:r>
                        <a:rPr lang="fi-FI" sz="1500" dirty="0"/>
                        <a:t>Työllisyysaluelautakunta</a:t>
                      </a:r>
                      <a:r>
                        <a:rPr lang="fi-FI" sz="1600" dirty="0"/>
                        <a:t> </a:t>
                      </a:r>
                      <a:r>
                        <a:rPr lang="fi-FI" sz="1400" dirty="0"/>
                        <a:t>(vastuukunnan toimielin)</a:t>
                      </a:r>
                      <a:endParaRPr lang="fi-FI" sz="1600" dirty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2918006950"/>
                  </a:ext>
                </a:extLst>
              </a:tr>
              <a:tr h="1117520">
                <a:tc>
                  <a:txBody>
                    <a:bodyPr/>
                    <a:lstStyle/>
                    <a:p>
                      <a:r>
                        <a:rPr lang="fi-FI" sz="1500" dirty="0"/>
                        <a:t>Vastuukunta </a:t>
                      </a:r>
                    </a:p>
                    <a:p>
                      <a:r>
                        <a:rPr lang="fi-FI" sz="1400" dirty="0"/>
                        <a:t>(vastuu vastuuviranhaltija, työllisyysaluejohtaja)</a:t>
                      </a:r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1534966664"/>
                  </a:ext>
                </a:extLst>
              </a:tr>
              <a:tr h="1059156">
                <a:tc>
                  <a:txBody>
                    <a:bodyPr/>
                    <a:lstStyle/>
                    <a:p>
                      <a:r>
                        <a:rPr lang="fi-FI" sz="1500" b="0" kern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54§ kunta</a:t>
                      </a:r>
                      <a:endParaRPr lang="fi-FI" sz="1500" b="0" dirty="0"/>
                    </a:p>
                    <a:p>
                      <a:r>
                        <a:rPr lang="fi-FI" sz="1400" dirty="0"/>
                        <a:t>(toiminta-alueen vastuu viranhaltija)</a:t>
                      </a:r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2575945898"/>
                  </a:ext>
                </a:extLst>
              </a:tr>
              <a:tr h="1241902">
                <a:tc>
                  <a:txBody>
                    <a:bodyPr/>
                    <a:lstStyle/>
                    <a:p>
                      <a:r>
                        <a:rPr lang="fi-FI" sz="1500" dirty="0"/>
                        <a:t>Jäsenkunta</a:t>
                      </a:r>
                      <a:endParaRPr lang="fi-FI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i-FI" sz="1400" dirty="0"/>
                        <a:t>(vastuu viranhaltija)</a:t>
                      </a:r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3175406393"/>
                  </a:ext>
                </a:extLst>
              </a:tr>
            </a:tbl>
          </a:graphicData>
        </a:graphic>
      </p:graphicFrame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7CF37BF0-3E9D-088C-A301-2BFA74BA1BB9}"/>
              </a:ext>
            </a:extLst>
          </p:cNvPr>
          <p:cNvSpPr/>
          <p:nvPr/>
        </p:nvSpPr>
        <p:spPr>
          <a:xfrm>
            <a:off x="2861649" y="4472971"/>
            <a:ext cx="1348106" cy="450077"/>
          </a:xfrm>
          <a:prstGeom prst="roundRect">
            <a:avLst/>
          </a:prstGeom>
          <a:solidFill>
            <a:schemeClr val="accent1"/>
          </a:solidFill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Esitys lähipalvelun lisäämisestä 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D48AA3F9-40F0-5CDF-AB6B-B0A9FE51209A}"/>
              </a:ext>
            </a:extLst>
          </p:cNvPr>
          <p:cNvSpPr/>
          <p:nvPr/>
        </p:nvSpPr>
        <p:spPr>
          <a:xfrm>
            <a:off x="2869156" y="3489095"/>
            <a:ext cx="1340596" cy="615880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Esityksen käsittely ja päätösesityksen valmistelu</a:t>
            </a: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C59B37D2-8D32-B235-9CE5-2090DCE4E0DA}"/>
              </a:ext>
            </a:extLst>
          </p:cNvPr>
          <p:cNvSpPr/>
          <p:nvPr/>
        </p:nvSpPr>
        <p:spPr>
          <a:xfrm>
            <a:off x="4416563" y="2403776"/>
            <a:ext cx="1142561" cy="52609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Toimielimen päätös</a:t>
            </a:r>
          </a:p>
        </p:txBody>
      </p:sp>
      <p:sp>
        <p:nvSpPr>
          <p:cNvPr id="17" name="Suorakulmio: Pyöristetyt kulmat 16">
            <a:extLst>
              <a:ext uri="{FF2B5EF4-FFF2-40B4-BE49-F238E27FC236}">
                <a16:creationId xmlns:a16="http://schemas.microsoft.com/office/drawing/2014/main" id="{0B3CB0C4-C13C-80B1-DBC3-BF6D88267B01}"/>
              </a:ext>
            </a:extLst>
          </p:cNvPr>
          <p:cNvSpPr/>
          <p:nvPr/>
        </p:nvSpPr>
        <p:spPr>
          <a:xfrm>
            <a:off x="4451448" y="5177911"/>
            <a:ext cx="1107676" cy="519168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Päätös tiedoksi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6D661041-BE6B-3A7A-7B07-4DB5539F58AA}"/>
              </a:ext>
            </a:extLst>
          </p:cNvPr>
          <p:cNvSpPr txBox="1"/>
          <p:nvPr/>
        </p:nvSpPr>
        <p:spPr>
          <a:xfrm>
            <a:off x="4463253" y="2929874"/>
            <a:ext cx="311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Ei</a:t>
            </a:r>
          </a:p>
        </p:txBody>
      </p:sp>
      <p:sp>
        <p:nvSpPr>
          <p:cNvPr id="21" name="Suorakulmio: Pyöristetyt kulmat 20">
            <a:extLst>
              <a:ext uri="{FF2B5EF4-FFF2-40B4-BE49-F238E27FC236}">
                <a16:creationId xmlns:a16="http://schemas.microsoft.com/office/drawing/2014/main" id="{F814278F-79F0-90AA-39CF-8E440BCCBD74}"/>
              </a:ext>
            </a:extLst>
          </p:cNvPr>
          <p:cNvSpPr/>
          <p:nvPr/>
        </p:nvSpPr>
        <p:spPr>
          <a:xfrm>
            <a:off x="5912143" y="4710422"/>
            <a:ext cx="1036935" cy="51916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Laskutus lisä-määrärahasta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433F92C2-782B-5F19-A185-692926664971}"/>
              </a:ext>
            </a:extLst>
          </p:cNvPr>
          <p:cNvSpPr txBox="1"/>
          <p:nvPr/>
        </p:nvSpPr>
        <p:spPr>
          <a:xfrm>
            <a:off x="5205248" y="2920284"/>
            <a:ext cx="582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Kyllä</a:t>
            </a:r>
          </a:p>
        </p:txBody>
      </p:sp>
      <p:sp>
        <p:nvSpPr>
          <p:cNvPr id="28" name="Suorakulmio: Pyöristetyt kulmat 27">
            <a:extLst>
              <a:ext uri="{FF2B5EF4-FFF2-40B4-BE49-F238E27FC236}">
                <a16:creationId xmlns:a16="http://schemas.microsoft.com/office/drawing/2014/main" id="{A71B4A91-59E1-3D4E-2B7C-302B75AF08B7}"/>
              </a:ext>
            </a:extLst>
          </p:cNvPr>
          <p:cNvSpPr/>
          <p:nvPr/>
        </p:nvSpPr>
        <p:spPr>
          <a:xfrm>
            <a:off x="6949078" y="3509431"/>
            <a:ext cx="1528172" cy="623586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Laskun maksu (menot työllisyysaluelautakunnan kirjanpitoon)</a:t>
            </a:r>
          </a:p>
        </p:txBody>
      </p:sp>
      <p:sp>
        <p:nvSpPr>
          <p:cNvPr id="32" name="Suorakulmio: Pyöristetyt kulmat 31">
            <a:extLst>
              <a:ext uri="{FF2B5EF4-FFF2-40B4-BE49-F238E27FC236}">
                <a16:creationId xmlns:a16="http://schemas.microsoft.com/office/drawing/2014/main" id="{0C3B170A-7A12-CAB9-3A88-CA739B638138}"/>
              </a:ext>
            </a:extLst>
          </p:cNvPr>
          <p:cNvSpPr/>
          <p:nvPr/>
        </p:nvSpPr>
        <p:spPr>
          <a:xfrm>
            <a:off x="8797641" y="3489095"/>
            <a:ext cx="1251233" cy="667305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Laskutus lisä-määrärahasta toiminta-alueiden kunnille **</a:t>
            </a:r>
          </a:p>
        </p:txBody>
      </p:sp>
      <p:sp>
        <p:nvSpPr>
          <p:cNvPr id="35" name="Suorakulmio: Pyöristetyt kulmat 34">
            <a:extLst>
              <a:ext uri="{FF2B5EF4-FFF2-40B4-BE49-F238E27FC236}">
                <a16:creationId xmlns:a16="http://schemas.microsoft.com/office/drawing/2014/main" id="{3B96D5E7-1792-A4BE-08E7-4CF01DA5210A}"/>
              </a:ext>
            </a:extLst>
          </p:cNvPr>
          <p:cNvSpPr/>
          <p:nvPr/>
        </p:nvSpPr>
        <p:spPr>
          <a:xfrm>
            <a:off x="7213433" y="4696444"/>
            <a:ext cx="1036936" cy="51916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Palvelun lisääminen</a:t>
            </a:r>
          </a:p>
          <a:p>
            <a:pPr algn="ctr"/>
            <a:r>
              <a:rPr lang="fi-FI" sz="1000" dirty="0"/>
              <a:t>(lisäresursointi)</a:t>
            </a:r>
          </a:p>
        </p:txBody>
      </p:sp>
      <p:sp>
        <p:nvSpPr>
          <p:cNvPr id="38" name="Suorakulmio: Pyöristetyt kulmat 37">
            <a:extLst>
              <a:ext uri="{FF2B5EF4-FFF2-40B4-BE49-F238E27FC236}">
                <a16:creationId xmlns:a16="http://schemas.microsoft.com/office/drawing/2014/main" id="{E186A90F-86F3-81A7-5C18-5AF578AB0CD5}"/>
              </a:ext>
            </a:extLst>
          </p:cNvPr>
          <p:cNvSpPr/>
          <p:nvPr/>
        </p:nvSpPr>
        <p:spPr>
          <a:xfrm>
            <a:off x="8706513" y="5177911"/>
            <a:ext cx="1471299" cy="51916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Laskun maksu </a:t>
            </a:r>
          </a:p>
          <a:p>
            <a:pPr algn="ctr"/>
            <a:r>
              <a:rPr lang="fi-FI" sz="900" dirty="0"/>
              <a:t>(jäsenkunnilla rahoitusvastuu palvelun lisäyksestä)</a:t>
            </a:r>
            <a:endParaRPr lang="fi-FI" sz="1050" dirty="0"/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:a16="http://schemas.microsoft.com/office/drawing/2014/main" id="{612131CC-E7A8-89F4-DA3F-8E4436C51E41}"/>
              </a:ext>
            </a:extLst>
          </p:cNvPr>
          <p:cNvSpPr/>
          <p:nvPr/>
        </p:nvSpPr>
        <p:spPr>
          <a:xfrm>
            <a:off x="8706513" y="6061065"/>
            <a:ext cx="1471297" cy="434169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Talouden täsmäyttäminen (menot kasvavat)</a:t>
            </a:r>
          </a:p>
        </p:txBody>
      </p:sp>
      <p:sp>
        <p:nvSpPr>
          <p:cNvPr id="44" name="Suorakulmio: Pyöristetyt kulmat 43">
            <a:extLst>
              <a:ext uri="{FF2B5EF4-FFF2-40B4-BE49-F238E27FC236}">
                <a16:creationId xmlns:a16="http://schemas.microsoft.com/office/drawing/2014/main" id="{E6183563-5AC3-BBAC-A14C-0047E8A6992C}"/>
              </a:ext>
            </a:extLst>
          </p:cNvPr>
          <p:cNvSpPr/>
          <p:nvPr/>
        </p:nvSpPr>
        <p:spPr>
          <a:xfrm>
            <a:off x="2869157" y="6045157"/>
            <a:ext cx="1340596" cy="450077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Tarve palvelun lisäämiseen</a:t>
            </a:r>
          </a:p>
        </p:txBody>
      </p:sp>
      <p:sp>
        <p:nvSpPr>
          <p:cNvPr id="47" name="Suorakulmio: Pyöristetyt kulmat 46">
            <a:extLst>
              <a:ext uri="{FF2B5EF4-FFF2-40B4-BE49-F238E27FC236}">
                <a16:creationId xmlns:a16="http://schemas.microsoft.com/office/drawing/2014/main" id="{416DC474-4329-7E0F-FDAC-26259AE183AF}"/>
              </a:ext>
            </a:extLst>
          </p:cNvPr>
          <p:cNvSpPr/>
          <p:nvPr/>
        </p:nvSpPr>
        <p:spPr>
          <a:xfrm>
            <a:off x="2861648" y="5083184"/>
            <a:ext cx="1348104" cy="74035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Toiminta-alueiden sisäiset käytännöt (mm. mahdollinen päätöksentekotarve)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B548E5B-B7BD-88E4-9A75-20C34C506077}"/>
              </a:ext>
            </a:extLst>
          </p:cNvPr>
          <p:cNvSpPr txBox="1"/>
          <p:nvPr/>
        </p:nvSpPr>
        <p:spPr>
          <a:xfrm>
            <a:off x="163182" y="841404"/>
            <a:ext cx="27496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700" b="1" dirty="0">
              <a:solidFill>
                <a:schemeClr val="accent3"/>
              </a:solidFill>
            </a:endParaRPr>
          </a:p>
        </p:txBody>
      </p:sp>
      <p:cxnSp>
        <p:nvCxnSpPr>
          <p:cNvPr id="301" name="Suora yhdysviiva 300">
            <a:extLst>
              <a:ext uri="{FF2B5EF4-FFF2-40B4-BE49-F238E27FC236}">
                <a16:creationId xmlns:a16="http://schemas.microsoft.com/office/drawing/2014/main" id="{27571728-0BAB-4FCC-3BC5-4F788016640E}"/>
              </a:ext>
            </a:extLst>
          </p:cNvPr>
          <p:cNvCxnSpPr>
            <a:cxnSpLocks/>
          </p:cNvCxnSpPr>
          <p:nvPr/>
        </p:nvCxnSpPr>
        <p:spPr>
          <a:xfrm>
            <a:off x="4247677" y="479731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5" name="Suora yhdysviiva 384">
            <a:extLst>
              <a:ext uri="{FF2B5EF4-FFF2-40B4-BE49-F238E27FC236}">
                <a16:creationId xmlns:a16="http://schemas.microsoft.com/office/drawing/2014/main" id="{173DDBED-88D3-AC82-674D-438C1899192F}"/>
              </a:ext>
            </a:extLst>
          </p:cNvPr>
          <p:cNvCxnSpPr/>
          <p:nvPr/>
        </p:nvCxnSpPr>
        <p:spPr>
          <a:xfrm>
            <a:off x="5747497" y="5316844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kstiruutu 97">
            <a:extLst>
              <a:ext uri="{FF2B5EF4-FFF2-40B4-BE49-F238E27FC236}">
                <a16:creationId xmlns:a16="http://schemas.microsoft.com/office/drawing/2014/main" id="{22CEC158-72BC-35C7-90D4-2C8C0695BB24}"/>
              </a:ext>
            </a:extLst>
          </p:cNvPr>
          <p:cNvSpPr txBox="1"/>
          <p:nvPr/>
        </p:nvSpPr>
        <p:spPr>
          <a:xfrm>
            <a:off x="5207447" y="5923562"/>
            <a:ext cx="3483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00" dirty="0"/>
              <a:t> </a:t>
            </a:r>
          </a:p>
          <a:p>
            <a:r>
              <a:rPr lang="fi-FI" sz="800" dirty="0"/>
              <a:t>**Kustannukset jaetaan toiminta-alueen kuntien välisen sopimuksen perusteella tai työllisyysalueen yhteisen 54 § -sopimuksen liitteen X suhteissa, jos toiminta-alueen sopimus ei määrää tästä poikkeavaa jakoa lisäkustannuksille.</a:t>
            </a:r>
          </a:p>
          <a:p>
            <a:endParaRPr lang="fi-FI" sz="800" dirty="0"/>
          </a:p>
        </p:txBody>
      </p:sp>
      <p:sp>
        <p:nvSpPr>
          <p:cNvPr id="70" name="Suorakulmio: Pyöristetyt kulmat 69">
            <a:extLst>
              <a:ext uri="{FF2B5EF4-FFF2-40B4-BE49-F238E27FC236}">
                <a16:creationId xmlns:a16="http://schemas.microsoft.com/office/drawing/2014/main" id="{1146A226-271E-8433-2933-68905E0DC72B}"/>
              </a:ext>
            </a:extLst>
          </p:cNvPr>
          <p:cNvSpPr/>
          <p:nvPr/>
        </p:nvSpPr>
        <p:spPr>
          <a:xfrm>
            <a:off x="10335084" y="3501044"/>
            <a:ext cx="1251233" cy="640359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Talouden täsmäyttäminen (ei nettovaikutusta)</a:t>
            </a:r>
          </a:p>
        </p:txBody>
      </p:sp>
      <p:cxnSp>
        <p:nvCxnSpPr>
          <p:cNvPr id="123" name="Suora nuoliyhdysviiva 122">
            <a:extLst>
              <a:ext uri="{FF2B5EF4-FFF2-40B4-BE49-F238E27FC236}">
                <a16:creationId xmlns:a16="http://schemas.microsoft.com/office/drawing/2014/main" id="{9B33F295-2496-CECC-62AD-FEC71FBDA022}"/>
              </a:ext>
            </a:extLst>
          </p:cNvPr>
          <p:cNvCxnSpPr>
            <a:cxnSpLocks/>
          </p:cNvCxnSpPr>
          <p:nvPr/>
        </p:nvCxnSpPr>
        <p:spPr>
          <a:xfrm flipH="1">
            <a:off x="4814445" y="2940008"/>
            <a:ext cx="1" cy="2211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uora nuoliyhdysviiva 216">
            <a:extLst>
              <a:ext uri="{FF2B5EF4-FFF2-40B4-BE49-F238E27FC236}">
                <a16:creationId xmlns:a16="http://schemas.microsoft.com/office/drawing/2014/main" id="{A2B0F8D9-8685-3714-C806-FD5B87AFE50D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V="1">
            <a:off x="3535702" y="4104975"/>
            <a:ext cx="3752" cy="3679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Suora nuoliyhdysviiva 219">
            <a:extLst>
              <a:ext uri="{FF2B5EF4-FFF2-40B4-BE49-F238E27FC236}">
                <a16:creationId xmlns:a16="http://schemas.microsoft.com/office/drawing/2014/main" id="{10901066-8BC6-22B4-BAF2-17783D94730E}"/>
              </a:ext>
            </a:extLst>
          </p:cNvPr>
          <p:cNvCxnSpPr/>
          <p:nvPr/>
        </p:nvCxnSpPr>
        <p:spPr>
          <a:xfrm>
            <a:off x="3559190" y="2688641"/>
            <a:ext cx="85737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uora yhdysviiva 229">
            <a:extLst>
              <a:ext uri="{FF2B5EF4-FFF2-40B4-BE49-F238E27FC236}">
                <a16:creationId xmlns:a16="http://schemas.microsoft.com/office/drawing/2014/main" id="{7DD371D7-EB22-5847-BF90-A2BDF0B6AE62}"/>
              </a:ext>
            </a:extLst>
          </p:cNvPr>
          <p:cNvCxnSpPr/>
          <p:nvPr/>
        </p:nvCxnSpPr>
        <p:spPr>
          <a:xfrm>
            <a:off x="5559124" y="2688641"/>
            <a:ext cx="79276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uora nuoliyhdysviiva 231">
            <a:extLst>
              <a:ext uri="{FF2B5EF4-FFF2-40B4-BE49-F238E27FC236}">
                <a16:creationId xmlns:a16="http://schemas.microsoft.com/office/drawing/2014/main" id="{20E76886-9897-47FF-E0CD-B7F772737C92}"/>
              </a:ext>
            </a:extLst>
          </p:cNvPr>
          <p:cNvCxnSpPr/>
          <p:nvPr/>
        </p:nvCxnSpPr>
        <p:spPr>
          <a:xfrm>
            <a:off x="6351893" y="2688641"/>
            <a:ext cx="0" cy="1993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uora yhdysviiva 244">
            <a:extLst>
              <a:ext uri="{FF2B5EF4-FFF2-40B4-BE49-F238E27FC236}">
                <a16:creationId xmlns:a16="http://schemas.microsoft.com/office/drawing/2014/main" id="{B436BADE-78B7-F7BE-3ACC-9AB3066A84D2}"/>
              </a:ext>
            </a:extLst>
          </p:cNvPr>
          <p:cNvCxnSpPr/>
          <p:nvPr/>
        </p:nvCxnSpPr>
        <p:spPr>
          <a:xfrm flipV="1">
            <a:off x="6553200" y="3836221"/>
            <a:ext cx="0" cy="8455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uora yhdysviiva 279">
            <a:extLst>
              <a:ext uri="{FF2B5EF4-FFF2-40B4-BE49-F238E27FC236}">
                <a16:creationId xmlns:a16="http://schemas.microsoft.com/office/drawing/2014/main" id="{28D822C4-33D8-5FF5-1A86-5DD0D20123D1}"/>
              </a:ext>
            </a:extLst>
          </p:cNvPr>
          <p:cNvCxnSpPr/>
          <p:nvPr/>
        </p:nvCxnSpPr>
        <p:spPr>
          <a:xfrm flipV="1">
            <a:off x="3551683" y="2688641"/>
            <a:ext cx="0" cy="7403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uora nuoliyhdysviiva 283">
            <a:extLst>
              <a:ext uri="{FF2B5EF4-FFF2-40B4-BE49-F238E27FC236}">
                <a16:creationId xmlns:a16="http://schemas.microsoft.com/office/drawing/2014/main" id="{5BA13384-7E6D-0342-92E8-253D0160979E}"/>
              </a:ext>
            </a:extLst>
          </p:cNvPr>
          <p:cNvCxnSpPr>
            <a:cxnSpLocks/>
            <a:stCxn id="47" idx="0"/>
            <a:endCxn id="7" idx="2"/>
          </p:cNvCxnSpPr>
          <p:nvPr/>
        </p:nvCxnSpPr>
        <p:spPr>
          <a:xfrm flipV="1">
            <a:off x="3535700" y="4923048"/>
            <a:ext cx="2" cy="160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uora nuoliyhdysviiva 287">
            <a:extLst>
              <a:ext uri="{FF2B5EF4-FFF2-40B4-BE49-F238E27FC236}">
                <a16:creationId xmlns:a16="http://schemas.microsoft.com/office/drawing/2014/main" id="{2D47E581-C0CC-3856-E979-CFDC0AE4C2F5}"/>
              </a:ext>
            </a:extLst>
          </p:cNvPr>
          <p:cNvCxnSpPr/>
          <p:nvPr/>
        </p:nvCxnSpPr>
        <p:spPr>
          <a:xfrm>
            <a:off x="6553200" y="3836221"/>
            <a:ext cx="3958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Suora nuoliyhdysviiva 302">
            <a:extLst>
              <a:ext uri="{FF2B5EF4-FFF2-40B4-BE49-F238E27FC236}">
                <a16:creationId xmlns:a16="http://schemas.microsoft.com/office/drawing/2014/main" id="{A94EEA90-7108-A996-2EA6-63C860B74CB5}"/>
              </a:ext>
            </a:extLst>
          </p:cNvPr>
          <p:cNvCxnSpPr>
            <a:stCxn id="28" idx="3"/>
            <a:endCxn id="32" idx="1"/>
          </p:cNvCxnSpPr>
          <p:nvPr/>
        </p:nvCxnSpPr>
        <p:spPr>
          <a:xfrm>
            <a:off x="8477250" y="3821224"/>
            <a:ext cx="320391" cy="1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uora nuoliyhdysviiva 307">
            <a:extLst>
              <a:ext uri="{FF2B5EF4-FFF2-40B4-BE49-F238E27FC236}">
                <a16:creationId xmlns:a16="http://schemas.microsoft.com/office/drawing/2014/main" id="{3674E6FF-7E39-8DE2-88CE-E032CBC9E8D7}"/>
              </a:ext>
            </a:extLst>
          </p:cNvPr>
          <p:cNvCxnSpPr>
            <a:stCxn id="32" idx="2"/>
          </p:cNvCxnSpPr>
          <p:nvPr/>
        </p:nvCxnSpPr>
        <p:spPr>
          <a:xfrm flipH="1">
            <a:off x="9423257" y="4156400"/>
            <a:ext cx="1" cy="9721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uora nuoliyhdysviiva 309">
            <a:extLst>
              <a:ext uri="{FF2B5EF4-FFF2-40B4-BE49-F238E27FC236}">
                <a16:creationId xmlns:a16="http://schemas.microsoft.com/office/drawing/2014/main" id="{D083845A-FD52-5EE6-2BE6-3BD1D78511FC}"/>
              </a:ext>
            </a:extLst>
          </p:cNvPr>
          <p:cNvCxnSpPr>
            <a:stCxn id="38" idx="2"/>
          </p:cNvCxnSpPr>
          <p:nvPr/>
        </p:nvCxnSpPr>
        <p:spPr>
          <a:xfrm flipH="1">
            <a:off x="9442161" y="5697079"/>
            <a:ext cx="2" cy="348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uora yhdysviiva 326">
            <a:extLst>
              <a:ext uri="{FF2B5EF4-FFF2-40B4-BE49-F238E27FC236}">
                <a16:creationId xmlns:a16="http://schemas.microsoft.com/office/drawing/2014/main" id="{498F4433-F1A3-D89C-B75B-E35E1B28BC82}"/>
              </a:ext>
            </a:extLst>
          </p:cNvPr>
          <p:cNvCxnSpPr/>
          <p:nvPr/>
        </p:nvCxnSpPr>
        <p:spPr>
          <a:xfrm flipV="1">
            <a:off x="9650128" y="4589584"/>
            <a:ext cx="0" cy="5390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1" name="Suora nuoliyhdysviiva 330">
            <a:extLst>
              <a:ext uri="{FF2B5EF4-FFF2-40B4-BE49-F238E27FC236}">
                <a16:creationId xmlns:a16="http://schemas.microsoft.com/office/drawing/2014/main" id="{0889C841-5476-B1DD-F9E7-60A26B0D4981}"/>
              </a:ext>
            </a:extLst>
          </p:cNvPr>
          <p:cNvCxnSpPr>
            <a:cxnSpLocks/>
            <a:endCxn id="70" idx="2"/>
          </p:cNvCxnSpPr>
          <p:nvPr/>
        </p:nvCxnSpPr>
        <p:spPr>
          <a:xfrm flipV="1">
            <a:off x="10960701" y="4141403"/>
            <a:ext cx="0" cy="433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Suora yhdysviiva 333">
            <a:extLst>
              <a:ext uri="{FF2B5EF4-FFF2-40B4-BE49-F238E27FC236}">
                <a16:creationId xmlns:a16="http://schemas.microsoft.com/office/drawing/2014/main" id="{281EF17E-4985-2DE1-C925-6D5F6073794D}"/>
              </a:ext>
            </a:extLst>
          </p:cNvPr>
          <p:cNvCxnSpPr/>
          <p:nvPr/>
        </p:nvCxnSpPr>
        <p:spPr>
          <a:xfrm flipV="1">
            <a:off x="9650128" y="4589584"/>
            <a:ext cx="1344755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Suora nuoliyhdysviiva 335">
            <a:extLst>
              <a:ext uri="{FF2B5EF4-FFF2-40B4-BE49-F238E27FC236}">
                <a16:creationId xmlns:a16="http://schemas.microsoft.com/office/drawing/2014/main" id="{7637716A-AC04-5E52-18EE-6C5867215BCC}"/>
              </a:ext>
            </a:extLst>
          </p:cNvPr>
          <p:cNvCxnSpPr/>
          <p:nvPr/>
        </p:nvCxnSpPr>
        <p:spPr>
          <a:xfrm>
            <a:off x="7713164" y="4156400"/>
            <a:ext cx="0" cy="4860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uora nuoliyhdysviiva 9">
            <a:extLst>
              <a:ext uri="{FF2B5EF4-FFF2-40B4-BE49-F238E27FC236}">
                <a16:creationId xmlns:a16="http://schemas.microsoft.com/office/drawing/2014/main" id="{96A828C7-2860-3647-023A-B493567E14CF}"/>
              </a:ext>
            </a:extLst>
          </p:cNvPr>
          <p:cNvCxnSpPr/>
          <p:nvPr/>
        </p:nvCxnSpPr>
        <p:spPr>
          <a:xfrm>
            <a:off x="5188886" y="2951392"/>
            <a:ext cx="0" cy="21885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BE78095-33EC-2C15-0DF2-7EFE2E83C90D}"/>
              </a:ext>
            </a:extLst>
          </p:cNvPr>
          <p:cNvSpPr txBox="1"/>
          <p:nvPr/>
        </p:nvSpPr>
        <p:spPr>
          <a:xfrm>
            <a:off x="5578484" y="2427031"/>
            <a:ext cx="582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Kyllä</a:t>
            </a:r>
          </a:p>
        </p:txBody>
      </p:sp>
      <p:cxnSp>
        <p:nvCxnSpPr>
          <p:cNvPr id="54" name="Suora nuoliyhdysviiva 53">
            <a:extLst>
              <a:ext uri="{FF2B5EF4-FFF2-40B4-BE49-F238E27FC236}">
                <a16:creationId xmlns:a16="http://schemas.microsoft.com/office/drawing/2014/main" id="{0CB4403B-6482-58EB-732F-21C121AC4A42}"/>
              </a:ext>
            </a:extLst>
          </p:cNvPr>
          <p:cNvCxnSpPr>
            <a:endCxn id="47" idx="2"/>
          </p:cNvCxnSpPr>
          <p:nvPr/>
        </p:nvCxnSpPr>
        <p:spPr>
          <a:xfrm flipV="1">
            <a:off x="3535700" y="5823542"/>
            <a:ext cx="0" cy="221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15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E6D7D-4873-D0DD-9794-F2D13776F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ED8026AF-2BF8-5901-2A41-899EF8B5EEFF}"/>
              </a:ext>
            </a:extLst>
          </p:cNvPr>
          <p:cNvGraphicFramePr>
            <a:graphicFrameLocks noGrp="1"/>
          </p:cNvGraphicFramePr>
          <p:nvPr/>
        </p:nvGraphicFramePr>
        <p:xfrm>
          <a:off x="229857" y="1101286"/>
          <a:ext cx="11228718" cy="5582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209">
                  <a:extLst>
                    <a:ext uri="{9D8B030D-6E8A-4147-A177-3AD203B41FA5}">
                      <a16:colId xmlns:a16="http://schemas.microsoft.com/office/drawing/2014/main" val="1254248081"/>
                    </a:ext>
                  </a:extLst>
                </a:gridCol>
                <a:gridCol w="9090509">
                  <a:extLst>
                    <a:ext uri="{9D8B030D-6E8A-4147-A177-3AD203B41FA5}">
                      <a16:colId xmlns:a16="http://schemas.microsoft.com/office/drawing/2014/main" val="1762357047"/>
                    </a:ext>
                  </a:extLst>
                </a:gridCol>
              </a:tblGrid>
              <a:tr h="967849"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Lakisääteisen keskitetyn palvelun lisääminen tilikauden aikana </a:t>
                      </a:r>
                    </a:p>
                    <a:p>
                      <a:r>
                        <a:rPr lang="fi-FI" sz="2000" dirty="0"/>
                        <a:t>Jäsenkunnat ja </a:t>
                      </a:r>
                      <a:r>
                        <a:rPr lang="fi-FI" sz="2000" b="1" kern="0" dirty="0">
                          <a:ea typeface="Times New Roman" panose="02020603050405020304" pitchFamily="18" charset="0"/>
                        </a:rPr>
                        <a:t>54§ kunnat</a:t>
                      </a:r>
                      <a:endParaRPr lang="fi-FI" sz="20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1146248313"/>
                  </a:ext>
                </a:extLst>
              </a:tr>
              <a:tr h="1196116">
                <a:tc>
                  <a:txBody>
                    <a:bodyPr/>
                    <a:lstStyle/>
                    <a:p>
                      <a:r>
                        <a:rPr lang="fi-FI" sz="1500" dirty="0"/>
                        <a:t>Työllisyysaluelautakunta</a:t>
                      </a:r>
                      <a:r>
                        <a:rPr lang="fi-FI" sz="1600" dirty="0"/>
                        <a:t> </a:t>
                      </a:r>
                      <a:r>
                        <a:rPr lang="fi-FI" sz="1400" dirty="0"/>
                        <a:t>(vastuukunnan toimielin)</a:t>
                      </a:r>
                      <a:endParaRPr lang="fi-FI" sz="1600" dirty="0"/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2918006950"/>
                  </a:ext>
                </a:extLst>
              </a:tr>
              <a:tr h="1117520">
                <a:tc>
                  <a:txBody>
                    <a:bodyPr/>
                    <a:lstStyle/>
                    <a:p>
                      <a:r>
                        <a:rPr lang="fi-FI" sz="1500" dirty="0"/>
                        <a:t>Vastuukunta </a:t>
                      </a:r>
                    </a:p>
                    <a:p>
                      <a:r>
                        <a:rPr lang="fi-FI" sz="1400" dirty="0"/>
                        <a:t>(vastuu vastuuviranhaltija, työllisyysaluejohtaja)</a:t>
                      </a:r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1534966664"/>
                  </a:ext>
                </a:extLst>
              </a:tr>
              <a:tr h="2301058">
                <a:tc>
                  <a:txBody>
                    <a:bodyPr/>
                    <a:lstStyle/>
                    <a:p>
                      <a:r>
                        <a:rPr lang="fi-FI" sz="1500" dirty="0"/>
                        <a:t>Jäsenkunta</a:t>
                      </a:r>
                      <a:endParaRPr lang="fi-FI" sz="15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i-FI" sz="1400" dirty="0"/>
                        <a:t>(vastuu viranhaltija)</a:t>
                      </a:r>
                    </a:p>
                  </a:txBody>
                  <a:tcPr marL="72000" marR="0" anchor="ctr"/>
                </a:tc>
                <a:tc>
                  <a:txBody>
                    <a:bodyPr/>
                    <a:lstStyle/>
                    <a:p>
                      <a:endParaRPr lang="fi-FI" sz="1600" dirty="0"/>
                    </a:p>
                  </a:txBody>
                  <a:tcPr marL="72000" marR="0" anchor="ctr"/>
                </a:tc>
                <a:extLst>
                  <a:ext uri="{0D108BD9-81ED-4DB2-BD59-A6C34878D82A}">
                    <a16:rowId xmlns:a16="http://schemas.microsoft.com/office/drawing/2014/main" val="2575945898"/>
                  </a:ext>
                </a:extLst>
              </a:tr>
            </a:tbl>
          </a:graphicData>
        </a:graphic>
      </p:graphicFrame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811DF503-8C92-2D5B-B873-D4557AB5D1DE}"/>
              </a:ext>
            </a:extLst>
          </p:cNvPr>
          <p:cNvSpPr/>
          <p:nvPr/>
        </p:nvSpPr>
        <p:spPr>
          <a:xfrm>
            <a:off x="2780706" y="4587487"/>
            <a:ext cx="1461557" cy="450077"/>
          </a:xfrm>
          <a:prstGeom prst="roundRect">
            <a:avLst/>
          </a:prstGeom>
          <a:solidFill>
            <a:schemeClr val="accent1"/>
          </a:solidFill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Esitys keskitetyn palvelun lisäämisestä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DE69DBF1-3031-EC3D-95F3-B786F2503254}"/>
              </a:ext>
            </a:extLst>
          </p:cNvPr>
          <p:cNvSpPr/>
          <p:nvPr/>
        </p:nvSpPr>
        <p:spPr>
          <a:xfrm>
            <a:off x="2794959" y="3457293"/>
            <a:ext cx="1447304" cy="725092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Esityksen käsittely ja päätösesityksen valmistelu</a:t>
            </a: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45170D99-67B3-9282-2B0D-F8D5DB538117}"/>
              </a:ext>
            </a:extLst>
          </p:cNvPr>
          <p:cNvSpPr/>
          <p:nvPr/>
        </p:nvSpPr>
        <p:spPr>
          <a:xfrm>
            <a:off x="4604959" y="2395595"/>
            <a:ext cx="945724" cy="52609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Toimielimen päätös</a:t>
            </a:r>
          </a:p>
        </p:txBody>
      </p:sp>
      <p:sp>
        <p:nvSpPr>
          <p:cNvPr id="17" name="Suorakulmio: Pyöristetyt kulmat 16">
            <a:extLst>
              <a:ext uri="{FF2B5EF4-FFF2-40B4-BE49-F238E27FC236}">
                <a16:creationId xmlns:a16="http://schemas.microsoft.com/office/drawing/2014/main" id="{517CF074-E043-7061-2ECB-08CE75AA5E7A}"/>
              </a:ext>
            </a:extLst>
          </p:cNvPr>
          <p:cNvSpPr/>
          <p:nvPr/>
        </p:nvSpPr>
        <p:spPr>
          <a:xfrm>
            <a:off x="4604959" y="5153161"/>
            <a:ext cx="945724" cy="526098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Päätös tiedoksi</a:t>
            </a:r>
          </a:p>
        </p:txBody>
      </p:sp>
      <p:cxnSp>
        <p:nvCxnSpPr>
          <p:cNvPr id="19" name="Suora nuoliyhdysviiva 18">
            <a:extLst>
              <a:ext uri="{FF2B5EF4-FFF2-40B4-BE49-F238E27FC236}">
                <a16:creationId xmlns:a16="http://schemas.microsoft.com/office/drawing/2014/main" id="{B8285805-AFAB-5DDF-843A-85EB91B9B570}"/>
              </a:ext>
            </a:extLst>
          </p:cNvPr>
          <p:cNvCxnSpPr>
            <a:cxnSpLocks/>
          </p:cNvCxnSpPr>
          <p:nvPr/>
        </p:nvCxnSpPr>
        <p:spPr>
          <a:xfrm>
            <a:off x="4923816" y="2940632"/>
            <a:ext cx="0" cy="22314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iruutu 19">
            <a:extLst>
              <a:ext uri="{FF2B5EF4-FFF2-40B4-BE49-F238E27FC236}">
                <a16:creationId xmlns:a16="http://schemas.microsoft.com/office/drawing/2014/main" id="{DB257019-A2B2-6C33-F3F3-691153C27B1F}"/>
              </a:ext>
            </a:extLst>
          </p:cNvPr>
          <p:cNvSpPr txBox="1"/>
          <p:nvPr/>
        </p:nvSpPr>
        <p:spPr>
          <a:xfrm>
            <a:off x="4601991" y="2974071"/>
            <a:ext cx="311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Ei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123E6D86-D87F-74F0-4BFA-D51DD88B70AA}"/>
              </a:ext>
            </a:extLst>
          </p:cNvPr>
          <p:cNvSpPr txBox="1"/>
          <p:nvPr/>
        </p:nvSpPr>
        <p:spPr>
          <a:xfrm>
            <a:off x="5590352" y="2345088"/>
            <a:ext cx="582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Kyllä</a:t>
            </a:r>
          </a:p>
        </p:txBody>
      </p:sp>
      <p:sp>
        <p:nvSpPr>
          <p:cNvPr id="32" name="Suorakulmio: Pyöristetyt kulmat 31">
            <a:extLst>
              <a:ext uri="{FF2B5EF4-FFF2-40B4-BE49-F238E27FC236}">
                <a16:creationId xmlns:a16="http://schemas.microsoft.com/office/drawing/2014/main" id="{7ADEB40E-9C9A-A938-AFCD-71F287DCEC2B}"/>
              </a:ext>
            </a:extLst>
          </p:cNvPr>
          <p:cNvSpPr/>
          <p:nvPr/>
        </p:nvSpPr>
        <p:spPr>
          <a:xfrm>
            <a:off x="7949494" y="3457292"/>
            <a:ext cx="1325123" cy="725097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Laskutus lisä-määrärahasta</a:t>
            </a:r>
          </a:p>
        </p:txBody>
      </p:sp>
      <p:sp>
        <p:nvSpPr>
          <p:cNvPr id="35" name="Suorakulmio: Pyöristetyt kulmat 34">
            <a:extLst>
              <a:ext uri="{FF2B5EF4-FFF2-40B4-BE49-F238E27FC236}">
                <a16:creationId xmlns:a16="http://schemas.microsoft.com/office/drawing/2014/main" id="{6D6D70C5-01D6-0994-50DC-00E3BD1F0A4E}"/>
              </a:ext>
            </a:extLst>
          </p:cNvPr>
          <p:cNvSpPr/>
          <p:nvPr/>
        </p:nvSpPr>
        <p:spPr>
          <a:xfrm>
            <a:off x="5913380" y="3457288"/>
            <a:ext cx="1285696" cy="725097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Palvelun lisääminen</a:t>
            </a:r>
          </a:p>
          <a:p>
            <a:pPr algn="ctr"/>
            <a:r>
              <a:rPr lang="fi-FI" sz="1000" dirty="0"/>
              <a:t>(lisäresursointi)</a:t>
            </a:r>
          </a:p>
        </p:txBody>
      </p:sp>
      <p:sp>
        <p:nvSpPr>
          <p:cNvPr id="38" name="Suorakulmio: Pyöristetyt kulmat 37">
            <a:extLst>
              <a:ext uri="{FF2B5EF4-FFF2-40B4-BE49-F238E27FC236}">
                <a16:creationId xmlns:a16="http://schemas.microsoft.com/office/drawing/2014/main" id="{814B9670-1DEB-558C-0FCC-A2FE64A7F241}"/>
              </a:ext>
            </a:extLst>
          </p:cNvPr>
          <p:cNvSpPr/>
          <p:nvPr/>
        </p:nvSpPr>
        <p:spPr>
          <a:xfrm>
            <a:off x="7949493" y="4744881"/>
            <a:ext cx="1324875" cy="555067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Laskun maksu </a:t>
            </a:r>
          </a:p>
          <a:p>
            <a:pPr algn="ctr"/>
            <a:r>
              <a:rPr lang="fi-FI" sz="900" dirty="0"/>
              <a:t>(jäsenkunnalla rahoitusvastuu palvelun lisäyksestä)</a:t>
            </a:r>
            <a:endParaRPr lang="fi-FI" sz="1050" dirty="0"/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:a16="http://schemas.microsoft.com/office/drawing/2014/main" id="{37A4E751-06C8-96F4-32C7-B45B9D5CC032}"/>
              </a:ext>
            </a:extLst>
          </p:cNvPr>
          <p:cNvSpPr/>
          <p:nvPr/>
        </p:nvSpPr>
        <p:spPr>
          <a:xfrm>
            <a:off x="7949733" y="5707200"/>
            <a:ext cx="1324884" cy="539963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Talouden täsmäyttäminen (menot kasvavat)</a:t>
            </a:r>
          </a:p>
        </p:txBody>
      </p:sp>
      <p:sp>
        <p:nvSpPr>
          <p:cNvPr id="44" name="Suorakulmio: Pyöristetyt kulmat 43">
            <a:extLst>
              <a:ext uri="{FF2B5EF4-FFF2-40B4-BE49-F238E27FC236}">
                <a16:creationId xmlns:a16="http://schemas.microsoft.com/office/drawing/2014/main" id="{1BDFA689-E84F-B3A8-0A4B-2A8A9CDC3094}"/>
              </a:ext>
            </a:extLst>
          </p:cNvPr>
          <p:cNvSpPr/>
          <p:nvPr/>
        </p:nvSpPr>
        <p:spPr>
          <a:xfrm>
            <a:off x="2794959" y="6016597"/>
            <a:ext cx="1447304" cy="461134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Tarve palvelun lisäämiseen</a:t>
            </a:r>
          </a:p>
        </p:txBody>
      </p:sp>
      <p:sp>
        <p:nvSpPr>
          <p:cNvPr id="47" name="Suorakulmio: Pyöristetyt kulmat 46">
            <a:extLst>
              <a:ext uri="{FF2B5EF4-FFF2-40B4-BE49-F238E27FC236}">
                <a16:creationId xmlns:a16="http://schemas.microsoft.com/office/drawing/2014/main" id="{15CBAB41-133F-7751-B66C-0E10F9ED144D}"/>
              </a:ext>
            </a:extLst>
          </p:cNvPr>
          <p:cNvSpPr/>
          <p:nvPr/>
        </p:nvSpPr>
        <p:spPr>
          <a:xfrm>
            <a:off x="2794959" y="5306637"/>
            <a:ext cx="1447304" cy="450077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Menot kasvavat, päätöksentekotarve 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E3FF7F0-6FC3-A502-AEE9-BCBEB9B95C5F}"/>
              </a:ext>
            </a:extLst>
          </p:cNvPr>
          <p:cNvSpPr txBox="1"/>
          <p:nvPr/>
        </p:nvSpPr>
        <p:spPr>
          <a:xfrm>
            <a:off x="163182" y="841404"/>
            <a:ext cx="27496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700" b="1" dirty="0">
              <a:solidFill>
                <a:schemeClr val="accent3"/>
              </a:solidFill>
            </a:endParaRPr>
          </a:p>
        </p:txBody>
      </p:sp>
      <p:cxnSp>
        <p:nvCxnSpPr>
          <p:cNvPr id="301" name="Suora yhdysviiva 300">
            <a:extLst>
              <a:ext uri="{FF2B5EF4-FFF2-40B4-BE49-F238E27FC236}">
                <a16:creationId xmlns:a16="http://schemas.microsoft.com/office/drawing/2014/main" id="{26363ECE-AAB4-29D9-B5F6-6DEA7A3C8C5B}"/>
              </a:ext>
            </a:extLst>
          </p:cNvPr>
          <p:cNvCxnSpPr>
            <a:cxnSpLocks/>
          </p:cNvCxnSpPr>
          <p:nvPr/>
        </p:nvCxnSpPr>
        <p:spPr>
          <a:xfrm>
            <a:off x="4247677" y="479731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5" name="Suora yhdysviiva 384">
            <a:extLst>
              <a:ext uri="{FF2B5EF4-FFF2-40B4-BE49-F238E27FC236}">
                <a16:creationId xmlns:a16="http://schemas.microsoft.com/office/drawing/2014/main" id="{0545F436-DD11-B16C-E1FE-49C4B0002503}"/>
              </a:ext>
            </a:extLst>
          </p:cNvPr>
          <p:cNvCxnSpPr/>
          <p:nvPr/>
        </p:nvCxnSpPr>
        <p:spPr>
          <a:xfrm>
            <a:off x="5747497" y="5316844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kstiruutu 97">
            <a:extLst>
              <a:ext uri="{FF2B5EF4-FFF2-40B4-BE49-F238E27FC236}">
                <a16:creationId xmlns:a16="http://schemas.microsoft.com/office/drawing/2014/main" id="{47610DA1-AAF8-2DEB-1E6D-9E047E928A4F}"/>
              </a:ext>
            </a:extLst>
          </p:cNvPr>
          <p:cNvSpPr txBox="1"/>
          <p:nvPr/>
        </p:nvSpPr>
        <p:spPr>
          <a:xfrm>
            <a:off x="4393278" y="5862442"/>
            <a:ext cx="34054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800" dirty="0"/>
          </a:p>
        </p:txBody>
      </p:sp>
      <p:sp>
        <p:nvSpPr>
          <p:cNvPr id="70" name="Suorakulmio: Pyöristetyt kulmat 69">
            <a:extLst>
              <a:ext uri="{FF2B5EF4-FFF2-40B4-BE49-F238E27FC236}">
                <a16:creationId xmlns:a16="http://schemas.microsoft.com/office/drawing/2014/main" id="{9080FAC0-6586-AA55-A836-A55B8D31BF05}"/>
              </a:ext>
            </a:extLst>
          </p:cNvPr>
          <p:cNvSpPr/>
          <p:nvPr/>
        </p:nvSpPr>
        <p:spPr>
          <a:xfrm>
            <a:off x="9705975" y="3457292"/>
            <a:ext cx="1325123" cy="725095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000" dirty="0"/>
              <a:t>Talouden täsmäyttäminen (ei nettovaikutusta)</a:t>
            </a:r>
          </a:p>
        </p:txBody>
      </p:sp>
      <p:cxnSp>
        <p:nvCxnSpPr>
          <p:cNvPr id="30" name="Suora nuoliyhdysviiva 29">
            <a:extLst>
              <a:ext uri="{FF2B5EF4-FFF2-40B4-BE49-F238E27FC236}">
                <a16:creationId xmlns:a16="http://schemas.microsoft.com/office/drawing/2014/main" id="{E2DDFE2F-F0C0-E1C1-093A-60763F026CD6}"/>
              </a:ext>
            </a:extLst>
          </p:cNvPr>
          <p:cNvCxnSpPr/>
          <p:nvPr/>
        </p:nvCxnSpPr>
        <p:spPr>
          <a:xfrm flipV="1">
            <a:off x="3505200" y="5803712"/>
            <a:ext cx="0" cy="2128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uora nuoliyhdysviiva 38">
            <a:extLst>
              <a:ext uri="{FF2B5EF4-FFF2-40B4-BE49-F238E27FC236}">
                <a16:creationId xmlns:a16="http://schemas.microsoft.com/office/drawing/2014/main" id="{5E9C0EAC-9347-3300-43B1-8EC255345D9C}"/>
              </a:ext>
            </a:extLst>
          </p:cNvPr>
          <p:cNvCxnSpPr>
            <a:stCxn id="47" idx="0"/>
            <a:endCxn id="7" idx="2"/>
          </p:cNvCxnSpPr>
          <p:nvPr/>
        </p:nvCxnSpPr>
        <p:spPr>
          <a:xfrm flipH="1" flipV="1">
            <a:off x="3511485" y="5037564"/>
            <a:ext cx="7126" cy="2690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uora nuoliyhdysviiva 42">
            <a:extLst>
              <a:ext uri="{FF2B5EF4-FFF2-40B4-BE49-F238E27FC236}">
                <a16:creationId xmlns:a16="http://schemas.microsoft.com/office/drawing/2014/main" id="{8DD0EF72-CAAD-2940-155E-56A67E125E7B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3518611" y="4182385"/>
            <a:ext cx="0" cy="4050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uora yhdysviiva 51">
            <a:extLst>
              <a:ext uri="{FF2B5EF4-FFF2-40B4-BE49-F238E27FC236}">
                <a16:creationId xmlns:a16="http://schemas.microsoft.com/office/drawing/2014/main" id="{84F55D2C-E37E-6EEB-9E1B-E9E2F9539799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3505200" y="2658641"/>
            <a:ext cx="13411" cy="7986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uora nuoliyhdysviiva 53">
            <a:extLst>
              <a:ext uri="{FF2B5EF4-FFF2-40B4-BE49-F238E27FC236}">
                <a16:creationId xmlns:a16="http://schemas.microsoft.com/office/drawing/2014/main" id="{0E0E9CCE-E124-86F4-7FD0-1BC0C3233F89}"/>
              </a:ext>
            </a:extLst>
          </p:cNvPr>
          <p:cNvCxnSpPr/>
          <p:nvPr/>
        </p:nvCxnSpPr>
        <p:spPr>
          <a:xfrm>
            <a:off x="3505200" y="2658644"/>
            <a:ext cx="10967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uora nuoliyhdysviiva 62">
            <a:extLst>
              <a:ext uri="{FF2B5EF4-FFF2-40B4-BE49-F238E27FC236}">
                <a16:creationId xmlns:a16="http://schemas.microsoft.com/office/drawing/2014/main" id="{27C51D9D-03BB-7A5F-4C73-22DD83734C2C}"/>
              </a:ext>
            </a:extLst>
          </p:cNvPr>
          <p:cNvCxnSpPr/>
          <p:nvPr/>
        </p:nvCxnSpPr>
        <p:spPr>
          <a:xfrm>
            <a:off x="6636647" y="2658644"/>
            <a:ext cx="0" cy="770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uora yhdysviiva 66">
            <a:extLst>
              <a:ext uri="{FF2B5EF4-FFF2-40B4-BE49-F238E27FC236}">
                <a16:creationId xmlns:a16="http://schemas.microsoft.com/office/drawing/2014/main" id="{9F828136-3201-8257-0FEE-BEB0F67E5080}"/>
              </a:ext>
            </a:extLst>
          </p:cNvPr>
          <p:cNvCxnSpPr/>
          <p:nvPr/>
        </p:nvCxnSpPr>
        <p:spPr>
          <a:xfrm>
            <a:off x="5550683" y="2658644"/>
            <a:ext cx="10859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uora nuoliyhdysviiva 75">
            <a:extLst>
              <a:ext uri="{FF2B5EF4-FFF2-40B4-BE49-F238E27FC236}">
                <a16:creationId xmlns:a16="http://schemas.microsoft.com/office/drawing/2014/main" id="{8CC40FFE-640A-FAA9-50E4-980B9CF56D79}"/>
              </a:ext>
            </a:extLst>
          </p:cNvPr>
          <p:cNvCxnSpPr>
            <a:cxnSpLocks/>
            <a:stCxn id="32" idx="2"/>
            <a:endCxn id="38" idx="0"/>
          </p:cNvCxnSpPr>
          <p:nvPr/>
        </p:nvCxnSpPr>
        <p:spPr>
          <a:xfrm flipH="1">
            <a:off x="8611931" y="4182389"/>
            <a:ext cx="125" cy="5624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uora nuoliyhdysviiva 123">
            <a:extLst>
              <a:ext uri="{FF2B5EF4-FFF2-40B4-BE49-F238E27FC236}">
                <a16:creationId xmlns:a16="http://schemas.microsoft.com/office/drawing/2014/main" id="{02CA8D35-DD96-2CFE-FF67-F41EC52B2568}"/>
              </a:ext>
            </a:extLst>
          </p:cNvPr>
          <p:cNvCxnSpPr>
            <a:stCxn id="35" idx="3"/>
          </p:cNvCxnSpPr>
          <p:nvPr/>
        </p:nvCxnSpPr>
        <p:spPr>
          <a:xfrm>
            <a:off x="7199076" y="3819837"/>
            <a:ext cx="750663" cy="92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uora nuoliyhdysviiva 269">
            <a:extLst>
              <a:ext uri="{FF2B5EF4-FFF2-40B4-BE49-F238E27FC236}">
                <a16:creationId xmlns:a16="http://schemas.microsoft.com/office/drawing/2014/main" id="{DB0203B6-21D8-1E12-651D-8CF4FF9F97E1}"/>
              </a:ext>
            </a:extLst>
          </p:cNvPr>
          <p:cNvCxnSpPr>
            <a:stCxn id="38" idx="2"/>
          </p:cNvCxnSpPr>
          <p:nvPr/>
        </p:nvCxnSpPr>
        <p:spPr>
          <a:xfrm>
            <a:off x="8611931" y="5299948"/>
            <a:ext cx="0" cy="3793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uora nuoliyhdysviiva 277">
            <a:extLst>
              <a:ext uri="{FF2B5EF4-FFF2-40B4-BE49-F238E27FC236}">
                <a16:creationId xmlns:a16="http://schemas.microsoft.com/office/drawing/2014/main" id="{969866F9-8893-08CC-365E-90C5A8AD6E65}"/>
              </a:ext>
            </a:extLst>
          </p:cNvPr>
          <p:cNvCxnSpPr/>
          <p:nvPr/>
        </p:nvCxnSpPr>
        <p:spPr>
          <a:xfrm flipV="1">
            <a:off x="10372725" y="4182385"/>
            <a:ext cx="0" cy="8551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uora yhdysviiva 279">
            <a:extLst>
              <a:ext uri="{FF2B5EF4-FFF2-40B4-BE49-F238E27FC236}">
                <a16:creationId xmlns:a16="http://schemas.microsoft.com/office/drawing/2014/main" id="{D4674486-7407-AED1-752B-A9DBCC118563}"/>
              </a:ext>
            </a:extLst>
          </p:cNvPr>
          <p:cNvCxnSpPr/>
          <p:nvPr/>
        </p:nvCxnSpPr>
        <p:spPr>
          <a:xfrm>
            <a:off x="9274368" y="5037564"/>
            <a:ext cx="10983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nuoliyhdysviiva 11">
            <a:extLst>
              <a:ext uri="{FF2B5EF4-FFF2-40B4-BE49-F238E27FC236}">
                <a16:creationId xmlns:a16="http://schemas.microsoft.com/office/drawing/2014/main" id="{47D44502-DC7B-E0A5-5E6D-4C5C880A1F62}"/>
              </a:ext>
            </a:extLst>
          </p:cNvPr>
          <p:cNvCxnSpPr/>
          <p:nvPr/>
        </p:nvCxnSpPr>
        <p:spPr>
          <a:xfrm>
            <a:off x="5267325" y="2940632"/>
            <a:ext cx="0" cy="22125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4633238-6457-EBC0-E271-16910DB9E50A}"/>
              </a:ext>
            </a:extLst>
          </p:cNvPr>
          <p:cNvSpPr txBox="1"/>
          <p:nvPr/>
        </p:nvSpPr>
        <p:spPr>
          <a:xfrm>
            <a:off x="5286673" y="2962562"/>
            <a:ext cx="6073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Kyllä</a:t>
            </a:r>
          </a:p>
        </p:txBody>
      </p:sp>
    </p:spTree>
    <p:extLst>
      <p:ext uri="{BB962C8B-B14F-4D97-AF65-F5344CB8AC3E}">
        <p14:creationId xmlns:p14="http://schemas.microsoft.com/office/powerpoint/2010/main" val="3633810024"/>
      </p:ext>
    </p:extLst>
  </p:cSld>
  <p:clrMapOvr>
    <a:masterClrMapping/>
  </p:clrMapOvr>
</p:sld>
</file>

<file path=ppt/theme/theme1.xml><?xml version="1.0" encoding="utf-8"?>
<a:theme xmlns:a="http://schemas.openxmlformats.org/drawingml/2006/main" name="Turun kaupunki perustyyli">
  <a:themeElements>
    <a:clrScheme name="Turun kaupunki uusi">
      <a:dk1>
        <a:srgbClr val="222435"/>
      </a:dk1>
      <a:lt1>
        <a:sysClr val="window" lastClr="FFFFFF"/>
      </a:lt1>
      <a:dk2>
        <a:srgbClr val="0062AE"/>
      </a:dk2>
      <a:lt2>
        <a:srgbClr val="4E56B1"/>
      </a:lt2>
      <a:accent1>
        <a:srgbClr val="009BD8"/>
      </a:accent1>
      <a:accent2>
        <a:srgbClr val="CE4B16"/>
      </a:accent2>
      <a:accent3>
        <a:srgbClr val="00855F"/>
      </a:accent3>
      <a:accent4>
        <a:srgbClr val="E50064"/>
      </a:accent4>
      <a:accent5>
        <a:srgbClr val="3CA29A"/>
      </a:accent5>
      <a:accent6>
        <a:srgbClr val="FFD239"/>
      </a:accent6>
      <a:hlink>
        <a:srgbClr val="4E56B1"/>
      </a:hlink>
      <a:folHlink>
        <a:srgbClr val="535353"/>
      </a:folHlink>
    </a:clrScheme>
    <a:fontScheme name="Turun kaupunk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urku PowerPoint-pohja" id="{68DCB08B-512B-4CBA-BB8B-4F991E257E03}" vid="{2B93AA4E-759F-4562-B178-B6369CC2EEE6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C8EBF3152A9224FA9EF65D6FD567BBF" ma:contentTypeVersion="3" ma:contentTypeDescription="Luo uusi asiakirja." ma:contentTypeScope="" ma:versionID="dac8ec3e26a73946f6162bb59d0463f8">
  <xsd:schema xmlns:xsd="http://www.w3.org/2001/XMLSchema" xmlns:xs="http://www.w3.org/2001/XMLSchema" xmlns:p="http://schemas.microsoft.com/office/2006/metadata/properties" xmlns:ns2="ee629350-04c8-4db1-a052-c1b60d087c9d" targetNamespace="http://schemas.microsoft.com/office/2006/metadata/properties" ma:root="true" ma:fieldsID="03d5ad751b39d4a3618a8617f168cdf6" ns2:_="">
    <xsd:import namespace="ee629350-04c8-4db1-a052-c1b60d08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29350-04c8-4db1-a052-c1b60d087c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27DF0F-4D4F-4387-BDB7-7D987A918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306D0D-E55A-4B1C-9E2C-B53BA7BFBB66}"/>
</file>

<file path=customXml/itemProps3.xml><?xml version="1.0" encoding="utf-8"?>
<ds:datastoreItem xmlns:ds="http://schemas.openxmlformats.org/officeDocument/2006/customXml" ds:itemID="{EDE95B2A-BB81-485C-BC36-4AD88BF91FEB}">
  <ds:schemaRefs>
    <ds:schemaRef ds:uri="3a1283ac-efe8-4f10-920a-9f3cfb78db1c"/>
    <ds:schemaRef ds:uri="d89260ea-7e03-4845-be0c-02c7977cb00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338</Words>
  <Application>Microsoft Office PowerPoint</Application>
  <PresentationFormat>Laajakuva</PresentationFormat>
  <Paragraphs>90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Aptos</vt:lpstr>
      <vt:lpstr>Arial</vt:lpstr>
      <vt:lpstr>Lucida Grande</vt:lpstr>
      <vt:lpstr>Times New Roman</vt:lpstr>
      <vt:lpstr>Turun kaupunki perustyyli</vt:lpstr>
      <vt:lpstr>PowerPoint-esitys</vt:lpstr>
      <vt:lpstr>Aikataulu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Haukioja Timo</dc:creator>
  <cp:lastModifiedBy>Nieminen Linda</cp:lastModifiedBy>
  <cp:revision>7</cp:revision>
  <dcterms:created xsi:type="dcterms:W3CDTF">2024-08-27T10:40:09Z</dcterms:created>
  <dcterms:modified xsi:type="dcterms:W3CDTF">2026-05-28T19:39:15Z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0x0101007C8EBF3152A9224FA9EF65D6FD567BBF</vt:lpwstr>
  </property>
  <property fmtid="{D5CDD505-2E9C-101B-9397-08002B2CF9AE}" pid="3" name="MediaServiceImageTags">
    <vt:lpwstr/>
  </property>
</Properties>
</file>